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54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159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57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4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51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160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15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</p:sldIdLst>
  <p:sldSz cy="10287000" cx="18288000"/>
  <p:notesSz cx="6858000" cy="9144000"/>
  <p:embeddedFontLst>
    <p:embeddedFont>
      <p:font typeface="Fredoka"/>
      <p:regular r:id="rId173"/>
      <p:bold r:id="rId174"/>
    </p:embeddedFont>
    <p:embeddedFont>
      <p:font typeface="Nunito"/>
      <p:regular r:id="rId175"/>
      <p:bold r:id="rId176"/>
      <p:italic r:id="rId177"/>
      <p:boldItalic r:id="rId178"/>
    </p:embeddedFont>
    <p:embeddedFont>
      <p:font typeface="Mali"/>
      <p:regular r:id="rId179"/>
      <p:bold r:id="rId180"/>
      <p:italic r:id="rId181"/>
      <p:boldItalic r:id="rId1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83" roundtripDataSignature="AMtx7mjYn43qnjfKBrPxXa2M8MNrX7jf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183" Type="http://customschemas.google.com/relationships/presentationmetadata" Target="metadata"/><Relationship Id="rId32" Type="http://schemas.openxmlformats.org/officeDocument/2006/relationships/slide" Target="slides/slide27.xml"/><Relationship Id="rId182" Type="http://schemas.openxmlformats.org/officeDocument/2006/relationships/font" Target="fonts/Mali-boldItalic.fntdata"/><Relationship Id="rId35" Type="http://schemas.openxmlformats.org/officeDocument/2006/relationships/slide" Target="slides/slide30.xml"/><Relationship Id="rId181" Type="http://schemas.openxmlformats.org/officeDocument/2006/relationships/font" Target="fonts/Mali-italic.fntdata"/><Relationship Id="rId34" Type="http://schemas.openxmlformats.org/officeDocument/2006/relationships/slide" Target="slides/slide29.xml"/><Relationship Id="rId180" Type="http://schemas.openxmlformats.org/officeDocument/2006/relationships/font" Target="fonts/Mali-bold.fntdata"/><Relationship Id="rId37" Type="http://schemas.openxmlformats.org/officeDocument/2006/relationships/slide" Target="slides/slide32.xml"/><Relationship Id="rId176" Type="http://schemas.openxmlformats.org/officeDocument/2006/relationships/font" Target="fonts/Nunito-bold.fntdata"/><Relationship Id="rId36" Type="http://schemas.openxmlformats.org/officeDocument/2006/relationships/slide" Target="slides/slide31.xml"/><Relationship Id="rId175" Type="http://schemas.openxmlformats.org/officeDocument/2006/relationships/font" Target="fonts/Nunito-regular.fntdata"/><Relationship Id="rId39" Type="http://schemas.openxmlformats.org/officeDocument/2006/relationships/slide" Target="slides/slide34.xml"/><Relationship Id="rId174" Type="http://schemas.openxmlformats.org/officeDocument/2006/relationships/font" Target="fonts/Fredoka-bold.fntdata"/><Relationship Id="rId38" Type="http://schemas.openxmlformats.org/officeDocument/2006/relationships/slide" Target="slides/slide33.xml"/><Relationship Id="rId173" Type="http://schemas.openxmlformats.org/officeDocument/2006/relationships/font" Target="fonts/Fredoka-regular.fntdata"/><Relationship Id="rId179" Type="http://schemas.openxmlformats.org/officeDocument/2006/relationships/font" Target="fonts/Mali-regular.fntdata"/><Relationship Id="rId178" Type="http://schemas.openxmlformats.org/officeDocument/2006/relationships/font" Target="fonts/Nunito-boldItalic.fntdata"/><Relationship Id="rId177" Type="http://schemas.openxmlformats.org/officeDocument/2006/relationships/font" Target="fonts/Nunito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schemas.openxmlformats.org/officeDocument/2006/relationships/slide" Target="slides/slide145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3.xml"/><Relationship Id="rId9" Type="http://schemas.openxmlformats.org/officeDocument/2006/relationships/slide" Target="slides/slide4.xml"/><Relationship Id="rId143" Type="http://schemas.openxmlformats.org/officeDocument/2006/relationships/slide" Target="slides/slide138.xml"/><Relationship Id="rId142" Type="http://schemas.openxmlformats.org/officeDocument/2006/relationships/slide" Target="slides/slide137.xml"/><Relationship Id="rId141" Type="http://schemas.openxmlformats.org/officeDocument/2006/relationships/slide" Target="slides/slide136.xml"/><Relationship Id="rId140" Type="http://schemas.openxmlformats.org/officeDocument/2006/relationships/slide" Target="slides/slide135.xml"/><Relationship Id="rId5" Type="http://schemas.openxmlformats.org/officeDocument/2006/relationships/notesMaster" Target="notesMasters/notesMaster1.xml"/><Relationship Id="rId147" Type="http://schemas.openxmlformats.org/officeDocument/2006/relationships/slide" Target="slides/slide142.xml"/><Relationship Id="rId6" Type="http://schemas.openxmlformats.org/officeDocument/2006/relationships/slide" Target="slides/slide1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145" Type="http://schemas.openxmlformats.org/officeDocument/2006/relationships/slide" Target="slides/slide140.xml"/><Relationship Id="rId8" Type="http://schemas.openxmlformats.org/officeDocument/2006/relationships/slide" Target="slides/slide3.xml"/><Relationship Id="rId144" Type="http://schemas.openxmlformats.org/officeDocument/2006/relationships/slide" Target="slides/slide13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slide" Target="slides/slide134.xml"/><Relationship Id="rId138" Type="http://schemas.openxmlformats.org/officeDocument/2006/relationships/slide" Target="slides/slide133.xml"/><Relationship Id="rId137" Type="http://schemas.openxmlformats.org/officeDocument/2006/relationships/slide" Target="slides/slide132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6" Type="http://schemas.openxmlformats.org/officeDocument/2006/relationships/slide" Target="slides/slide131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172" Type="http://schemas.openxmlformats.org/officeDocument/2006/relationships/slide" Target="slides/slide167.xml"/><Relationship Id="rId65" Type="http://schemas.openxmlformats.org/officeDocument/2006/relationships/slide" Target="slides/slide60.xml"/><Relationship Id="rId171" Type="http://schemas.openxmlformats.org/officeDocument/2006/relationships/slide" Target="slides/slide166.xml"/><Relationship Id="rId68" Type="http://schemas.openxmlformats.org/officeDocument/2006/relationships/slide" Target="slides/slide63.xml"/><Relationship Id="rId170" Type="http://schemas.openxmlformats.org/officeDocument/2006/relationships/slide" Target="slides/slide165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165" Type="http://schemas.openxmlformats.org/officeDocument/2006/relationships/slide" Target="slides/slide160.xml"/><Relationship Id="rId69" Type="http://schemas.openxmlformats.org/officeDocument/2006/relationships/slide" Target="slides/slide64.xml"/><Relationship Id="rId164" Type="http://schemas.openxmlformats.org/officeDocument/2006/relationships/slide" Target="slides/slide159.xml"/><Relationship Id="rId163" Type="http://schemas.openxmlformats.org/officeDocument/2006/relationships/slide" Target="slides/slide158.xml"/><Relationship Id="rId162" Type="http://schemas.openxmlformats.org/officeDocument/2006/relationships/slide" Target="slides/slide157.xml"/><Relationship Id="rId169" Type="http://schemas.openxmlformats.org/officeDocument/2006/relationships/slide" Target="slides/slide164.xml"/><Relationship Id="rId168" Type="http://schemas.openxmlformats.org/officeDocument/2006/relationships/slide" Target="slides/slide163.xml"/><Relationship Id="rId167" Type="http://schemas.openxmlformats.org/officeDocument/2006/relationships/slide" Target="slides/slide162.xml"/><Relationship Id="rId166" Type="http://schemas.openxmlformats.org/officeDocument/2006/relationships/slide" Target="slides/slide161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161" Type="http://schemas.openxmlformats.org/officeDocument/2006/relationships/slide" Target="slides/slide156.xml"/><Relationship Id="rId54" Type="http://schemas.openxmlformats.org/officeDocument/2006/relationships/slide" Target="slides/slide49.xml"/><Relationship Id="rId160" Type="http://schemas.openxmlformats.org/officeDocument/2006/relationships/slide" Target="slides/slide155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159" Type="http://schemas.openxmlformats.org/officeDocument/2006/relationships/slide" Target="slides/slide154.xml"/><Relationship Id="rId59" Type="http://schemas.openxmlformats.org/officeDocument/2006/relationships/slide" Target="slides/slide54.xml"/><Relationship Id="rId154" Type="http://schemas.openxmlformats.org/officeDocument/2006/relationships/slide" Target="slides/slide149.xml"/><Relationship Id="rId58" Type="http://schemas.openxmlformats.org/officeDocument/2006/relationships/slide" Target="slides/slide53.xml"/><Relationship Id="rId153" Type="http://schemas.openxmlformats.org/officeDocument/2006/relationships/slide" Target="slides/slide148.xml"/><Relationship Id="rId152" Type="http://schemas.openxmlformats.org/officeDocument/2006/relationships/slide" Target="slides/slide147.xml"/><Relationship Id="rId151" Type="http://schemas.openxmlformats.org/officeDocument/2006/relationships/slide" Target="slides/slide146.xml"/><Relationship Id="rId158" Type="http://schemas.openxmlformats.org/officeDocument/2006/relationships/slide" Target="slides/slide153.xml"/><Relationship Id="rId157" Type="http://schemas.openxmlformats.org/officeDocument/2006/relationships/slide" Target="slides/slide152.xml"/><Relationship Id="rId156" Type="http://schemas.openxmlformats.org/officeDocument/2006/relationships/slide" Target="slides/slide151.xml"/><Relationship Id="rId155" Type="http://schemas.openxmlformats.org/officeDocument/2006/relationships/slide" Target="slides/slide1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9" name="Google Shape;1829;p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0" name="Google Shape;1840;p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1" name="Google Shape;1851;p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0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2" name="Google Shape;1862;p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3" name="Google Shape;1873;p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3" name="Google Shape;1883;p10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3" name="Google Shape;1893;p1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3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5" name="Google Shape;1905;p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5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7" name="Google Shape;1917;p1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4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6" name="Google Shape;1936;p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5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7" name="Google Shape;1947;p1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7" name="Google Shape;1957;p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9" name="Google Shape;1969;p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0" name="Google Shape;1980;p1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1" name="Google Shape;1991;p1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3" name="Google Shape;2003;p1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3" name="Google Shape;2013;p1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4" name="Google Shape;2024;p1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2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4" name="Google Shape;2034;p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5" name="Google Shape;2045;p1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6" name="Google Shape;2056;p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7" name="Google Shape;2067;p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p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8" name="Google Shape;2078;p1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7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9" name="Google Shape;2089;p1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8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0" name="Google Shape;2100;p1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9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1" name="Google Shape;2111;p1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9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1" name="Google Shape;2121;p1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0" name="Google Shape;2130;p1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p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1" name="Google Shape;2141;p1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3" name="Google Shape;2153;p1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2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p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4" name="Google Shape;2164;p1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3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5" name="Google Shape;2175;p1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4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p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6" name="Google Shape;2186;p1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5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p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7" name="Google Shape;2197;p1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4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p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6" name="Google Shape;2216;p1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5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p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7" name="Google Shape;2227;p1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8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p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0" name="Google Shape;2240;p1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9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p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1" name="Google Shape;2251;p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0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p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2" name="Google Shape;2262;p1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2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4" name="Google Shape;2284;p1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3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5" name="Google Shape;2295;p1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4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6" name="Google Shape;2306;p1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5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p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7" name="Google Shape;2317;p1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8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p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0" name="Google Shape;2340;p1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6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8" name="Google Shape;2358;p1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5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p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7" name="Google Shape;2367;p1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5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p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7" name="Google Shape;2377;p1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7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p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9" name="Google Shape;2389;p1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8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p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0" name="Google Shape;2400;p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9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1" name="Google Shape;2411;p1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0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Google Shape;2421;p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2" name="Google Shape;2422;p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p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3" name="Google Shape;2433;p1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3" name="Google Shape;2453;p1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2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p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4" name="Google Shape;2464;p1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2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p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4" name="Google Shape;2484;p1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3" name="Google Shape;2493;p1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3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p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5" name="Google Shape;2505;p1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4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p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6" name="Google Shape;2516;p1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5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7" name="Google Shape;2527;p1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6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537;p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8" name="Google Shape;2538;p1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7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9" name="Google Shape;2549;p1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8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p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0" name="Google Shape;2560;p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9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p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1" name="Google Shape;2571;p1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9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1" name="Google Shape;2581;p1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0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p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2" name="Google Shape;2592;p1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4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6" name="Google Shape;2616;p1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7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p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9" name="Google Shape;2629;p1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8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Google Shape;2639;p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0" name="Google Shape;2640;p1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6" name="Google Shape;1516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0" name="Google Shape;1540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8" name="Google Shape;1548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7" name="Google Shape;1577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9" name="Google Shape;1589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0" name="Google Shape;1600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2" name="Google Shape;1622;p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3" name="Google Shape;1633;p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5" name="Google Shape;1655;p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6" name="Google Shape;1666;p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Google Shape;1677;p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8" name="Google Shape;1688;p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9" name="Google Shape;1699;p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9" name="Google Shape;1709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9" name="Google Shape;1719;p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1" name="Google Shape;1731;p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2" name="Google Shape;1742;p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3" name="Google Shape;1753;p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5" name="Google Shape;1765;p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5" name="Google Shape;1775;p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6" name="Google Shape;1786;p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4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6" name="Google Shape;1796;p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7" name="Google Shape;1807;p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8" name="Google Shape;1818;p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7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7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7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7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7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7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7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6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Relationship Id="rId4" Type="http://schemas.openxmlformats.org/officeDocument/2006/relationships/image" Target="../media/image6.png"/><Relationship Id="rId10" Type="http://schemas.openxmlformats.org/officeDocument/2006/relationships/image" Target="../media/image3.png"/><Relationship Id="rId9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g"/><Relationship Id="rId4" Type="http://schemas.openxmlformats.org/officeDocument/2006/relationships/image" Target="../media/image15.gif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3.png"/><Relationship Id="rId4" Type="http://schemas.openxmlformats.org/officeDocument/2006/relationships/image" Target="../media/image130.png"/><Relationship Id="rId5" Type="http://schemas.openxmlformats.org/officeDocument/2006/relationships/image" Target="../media/image104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3.png"/><Relationship Id="rId4" Type="http://schemas.openxmlformats.org/officeDocument/2006/relationships/image" Target="../media/image123.png"/><Relationship Id="rId5" Type="http://schemas.openxmlformats.org/officeDocument/2006/relationships/image" Target="../media/image104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3.png"/><Relationship Id="rId4" Type="http://schemas.openxmlformats.org/officeDocument/2006/relationships/image" Target="../media/image133.png"/><Relationship Id="rId5" Type="http://schemas.openxmlformats.org/officeDocument/2006/relationships/image" Target="../media/image104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3.png"/><Relationship Id="rId4" Type="http://schemas.openxmlformats.org/officeDocument/2006/relationships/image" Target="../media/image137.png"/><Relationship Id="rId5" Type="http://schemas.openxmlformats.org/officeDocument/2006/relationships/image" Target="../media/image104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3.png"/><Relationship Id="rId4" Type="http://schemas.openxmlformats.org/officeDocument/2006/relationships/image" Target="../media/image128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3.png"/><Relationship Id="rId4" Type="http://schemas.openxmlformats.org/officeDocument/2006/relationships/image" Target="../media/image140.png"/><Relationship Id="rId5" Type="http://schemas.openxmlformats.org/officeDocument/2006/relationships/image" Target="../media/image135.png"/><Relationship Id="rId6" Type="http://schemas.openxmlformats.org/officeDocument/2006/relationships/image" Target="../media/image104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3.png"/><Relationship Id="rId4" Type="http://schemas.openxmlformats.org/officeDocument/2006/relationships/image" Target="../media/image138.png"/><Relationship Id="rId5" Type="http://schemas.openxmlformats.org/officeDocument/2006/relationships/image" Target="../media/image104.png"/><Relationship Id="rId6" Type="http://schemas.openxmlformats.org/officeDocument/2006/relationships/image" Target="../media/image131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3.png"/><Relationship Id="rId4" Type="http://schemas.openxmlformats.org/officeDocument/2006/relationships/image" Target="../media/image150.png"/><Relationship Id="rId5" Type="http://schemas.openxmlformats.org/officeDocument/2006/relationships/image" Target="../media/image104.png"/><Relationship Id="rId6" Type="http://schemas.openxmlformats.org/officeDocument/2006/relationships/image" Target="../media/image134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03.png"/><Relationship Id="rId4" Type="http://schemas.openxmlformats.org/officeDocument/2006/relationships/image" Target="../media/image149.png"/><Relationship Id="rId5" Type="http://schemas.openxmlformats.org/officeDocument/2006/relationships/image" Target="../media/image10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jpg"/><Relationship Id="rId4" Type="http://schemas.openxmlformats.org/officeDocument/2006/relationships/image" Target="../media/image26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03.png"/><Relationship Id="rId4" Type="http://schemas.openxmlformats.org/officeDocument/2006/relationships/image" Target="../media/image99.png"/><Relationship Id="rId5" Type="http://schemas.openxmlformats.org/officeDocument/2006/relationships/image" Target="../media/image102.png"/><Relationship Id="rId6" Type="http://schemas.openxmlformats.org/officeDocument/2006/relationships/image" Target="../media/image104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03.png"/><Relationship Id="rId4" Type="http://schemas.openxmlformats.org/officeDocument/2006/relationships/image" Target="../media/image105.png"/><Relationship Id="rId5" Type="http://schemas.openxmlformats.org/officeDocument/2006/relationships/image" Target="../media/image104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03.png"/><Relationship Id="rId4" Type="http://schemas.openxmlformats.org/officeDocument/2006/relationships/image" Target="../media/image107.png"/><Relationship Id="rId5" Type="http://schemas.openxmlformats.org/officeDocument/2006/relationships/image" Target="../media/image104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8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03.png"/><Relationship Id="rId4" Type="http://schemas.openxmlformats.org/officeDocument/2006/relationships/image" Target="../media/image119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03.png"/><Relationship Id="rId4" Type="http://schemas.openxmlformats.org/officeDocument/2006/relationships/image" Target="../media/image126.png"/><Relationship Id="rId5" Type="http://schemas.openxmlformats.org/officeDocument/2006/relationships/image" Target="../media/image104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03.png"/><Relationship Id="rId4" Type="http://schemas.openxmlformats.org/officeDocument/2006/relationships/image" Target="../media/image122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03.png"/><Relationship Id="rId4" Type="http://schemas.openxmlformats.org/officeDocument/2006/relationships/image" Target="../media/image124.png"/><Relationship Id="rId5" Type="http://schemas.openxmlformats.org/officeDocument/2006/relationships/image" Target="../media/image104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03.png"/><Relationship Id="rId4" Type="http://schemas.openxmlformats.org/officeDocument/2006/relationships/image" Target="../media/image125.png"/><Relationship Id="rId5" Type="http://schemas.openxmlformats.org/officeDocument/2006/relationships/image" Target="../media/image10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jpg"/><Relationship Id="rId4" Type="http://schemas.openxmlformats.org/officeDocument/2006/relationships/image" Target="../media/image13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03.png"/><Relationship Id="rId4" Type="http://schemas.openxmlformats.org/officeDocument/2006/relationships/image" Target="../media/image129.png"/><Relationship Id="rId5" Type="http://schemas.openxmlformats.org/officeDocument/2006/relationships/image" Target="../media/image104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03.png"/><Relationship Id="rId4" Type="http://schemas.openxmlformats.org/officeDocument/2006/relationships/image" Target="../media/image130.png"/><Relationship Id="rId5" Type="http://schemas.openxmlformats.org/officeDocument/2006/relationships/image" Target="../media/image104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03.png"/><Relationship Id="rId4" Type="http://schemas.openxmlformats.org/officeDocument/2006/relationships/image" Target="../media/image123.png"/><Relationship Id="rId5" Type="http://schemas.openxmlformats.org/officeDocument/2006/relationships/image" Target="../media/image104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03.png"/><Relationship Id="rId4" Type="http://schemas.openxmlformats.org/officeDocument/2006/relationships/image" Target="../media/image133.png"/><Relationship Id="rId5" Type="http://schemas.openxmlformats.org/officeDocument/2006/relationships/image" Target="../media/image104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03.png"/><Relationship Id="rId4" Type="http://schemas.openxmlformats.org/officeDocument/2006/relationships/image" Target="../media/image137.png"/><Relationship Id="rId5" Type="http://schemas.openxmlformats.org/officeDocument/2006/relationships/image" Target="../media/image104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03.png"/><Relationship Id="rId4" Type="http://schemas.openxmlformats.org/officeDocument/2006/relationships/image" Target="../media/image128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61.png"/><Relationship Id="rId4" Type="http://schemas.openxmlformats.org/officeDocument/2006/relationships/image" Target="../media/image155.jp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61.png"/><Relationship Id="rId4" Type="http://schemas.openxmlformats.org/officeDocument/2006/relationships/image" Target="../media/image152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61.png"/><Relationship Id="rId4" Type="http://schemas.openxmlformats.org/officeDocument/2006/relationships/image" Target="../media/image157.png"/><Relationship Id="rId5" Type="http://schemas.openxmlformats.org/officeDocument/2006/relationships/image" Target="../media/image156.png"/><Relationship Id="rId6" Type="http://schemas.openxmlformats.org/officeDocument/2006/relationships/image" Target="../media/image104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61.png"/><Relationship Id="rId4" Type="http://schemas.openxmlformats.org/officeDocument/2006/relationships/image" Target="../media/image158.png"/><Relationship Id="rId5" Type="http://schemas.openxmlformats.org/officeDocument/2006/relationships/image" Target="../media/image10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04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61.png"/><Relationship Id="rId4" Type="http://schemas.openxmlformats.org/officeDocument/2006/relationships/image" Target="../media/image159.png"/><Relationship Id="rId5" Type="http://schemas.openxmlformats.org/officeDocument/2006/relationships/image" Target="../media/image104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61.png"/><Relationship Id="rId4" Type="http://schemas.openxmlformats.org/officeDocument/2006/relationships/image" Target="../media/image163.png"/><Relationship Id="rId5" Type="http://schemas.openxmlformats.org/officeDocument/2006/relationships/image" Target="../media/image104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61.png"/><Relationship Id="rId4" Type="http://schemas.openxmlformats.org/officeDocument/2006/relationships/image" Target="../media/image207.png"/><Relationship Id="rId5" Type="http://schemas.openxmlformats.org/officeDocument/2006/relationships/image" Target="../media/image104.png"/><Relationship Id="rId6" Type="http://schemas.openxmlformats.org/officeDocument/2006/relationships/image" Target="../media/image134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61.png"/><Relationship Id="rId4" Type="http://schemas.openxmlformats.org/officeDocument/2006/relationships/image" Target="../media/image174.png"/><Relationship Id="rId5" Type="http://schemas.openxmlformats.org/officeDocument/2006/relationships/image" Target="../media/image104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61.png"/><Relationship Id="rId4" Type="http://schemas.openxmlformats.org/officeDocument/2006/relationships/image" Target="../media/image167.png"/><Relationship Id="rId5" Type="http://schemas.openxmlformats.org/officeDocument/2006/relationships/image" Target="../media/image104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61.png"/><Relationship Id="rId4" Type="http://schemas.openxmlformats.org/officeDocument/2006/relationships/image" Target="../media/image167.png"/><Relationship Id="rId5" Type="http://schemas.openxmlformats.org/officeDocument/2006/relationships/image" Target="../media/image104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61.png"/><Relationship Id="rId4" Type="http://schemas.openxmlformats.org/officeDocument/2006/relationships/image" Target="../media/image166.png"/><Relationship Id="rId5" Type="http://schemas.openxmlformats.org/officeDocument/2006/relationships/image" Target="../media/image104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61.png"/><Relationship Id="rId4" Type="http://schemas.openxmlformats.org/officeDocument/2006/relationships/image" Target="../media/image173.png"/><Relationship Id="rId5" Type="http://schemas.openxmlformats.org/officeDocument/2006/relationships/image" Target="../media/image104.png"/><Relationship Id="rId6" Type="http://schemas.openxmlformats.org/officeDocument/2006/relationships/image" Target="../media/image134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61.png"/><Relationship Id="rId4" Type="http://schemas.openxmlformats.org/officeDocument/2006/relationships/image" Target="../media/image168.png"/><Relationship Id="rId5" Type="http://schemas.openxmlformats.org/officeDocument/2006/relationships/image" Target="../media/image10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61.png"/><Relationship Id="rId4" Type="http://schemas.openxmlformats.org/officeDocument/2006/relationships/image" Target="../media/image188.png"/><Relationship Id="rId5" Type="http://schemas.openxmlformats.org/officeDocument/2006/relationships/image" Target="../media/image104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61.png"/><Relationship Id="rId4" Type="http://schemas.openxmlformats.org/officeDocument/2006/relationships/image" Target="../media/image175.png"/><Relationship Id="rId5" Type="http://schemas.openxmlformats.org/officeDocument/2006/relationships/image" Target="../media/image104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61.png"/><Relationship Id="rId4" Type="http://schemas.openxmlformats.org/officeDocument/2006/relationships/image" Target="../media/image171.png"/><Relationship Id="rId5" Type="http://schemas.openxmlformats.org/officeDocument/2006/relationships/image" Target="../media/image104.png"/><Relationship Id="rId6" Type="http://schemas.openxmlformats.org/officeDocument/2006/relationships/image" Target="../media/image134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61.png"/><Relationship Id="rId4" Type="http://schemas.openxmlformats.org/officeDocument/2006/relationships/image" Target="../media/image176.png"/><Relationship Id="rId5" Type="http://schemas.openxmlformats.org/officeDocument/2006/relationships/image" Target="../media/image104.png"/><Relationship Id="rId6" Type="http://schemas.openxmlformats.org/officeDocument/2006/relationships/image" Target="../media/image134.pn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206.png"/><Relationship Id="rId4" Type="http://schemas.openxmlformats.org/officeDocument/2006/relationships/image" Target="../media/image169.pn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206.png"/><Relationship Id="rId4" Type="http://schemas.openxmlformats.org/officeDocument/2006/relationships/image" Target="../media/image169.pn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20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04.pn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206.png"/><Relationship Id="rId4" Type="http://schemas.openxmlformats.org/officeDocument/2006/relationships/image" Target="../media/image182.png"/><Relationship Id="rId5" Type="http://schemas.openxmlformats.org/officeDocument/2006/relationships/image" Target="../media/image104.pn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206.png"/><Relationship Id="rId4" Type="http://schemas.openxmlformats.org/officeDocument/2006/relationships/image" Target="../media/image191.png"/><Relationship Id="rId5" Type="http://schemas.openxmlformats.org/officeDocument/2006/relationships/image" Target="../media/image104.pn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206.png"/><Relationship Id="rId4" Type="http://schemas.openxmlformats.org/officeDocument/2006/relationships/image" Target="../media/image181.png"/><Relationship Id="rId5" Type="http://schemas.openxmlformats.org/officeDocument/2006/relationships/image" Target="../media/image10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Relationship Id="rId4" Type="http://schemas.openxmlformats.org/officeDocument/2006/relationships/image" Target="../media/image17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206.png"/><Relationship Id="rId4" Type="http://schemas.openxmlformats.org/officeDocument/2006/relationships/image" Target="../media/image185.png"/><Relationship Id="rId5" Type="http://schemas.openxmlformats.org/officeDocument/2006/relationships/image" Target="../media/image104.png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206.png"/><Relationship Id="rId4" Type="http://schemas.openxmlformats.org/officeDocument/2006/relationships/image" Target="../media/image184.png"/><Relationship Id="rId5" Type="http://schemas.openxmlformats.org/officeDocument/2006/relationships/image" Target="../media/image104.png"/><Relationship Id="rId6" Type="http://schemas.openxmlformats.org/officeDocument/2006/relationships/image" Target="../media/image134.pn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206.png"/><Relationship Id="rId4" Type="http://schemas.openxmlformats.org/officeDocument/2006/relationships/image" Target="../media/image179.png"/><Relationship Id="rId5" Type="http://schemas.openxmlformats.org/officeDocument/2006/relationships/image" Target="../media/image104.png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206.png"/><Relationship Id="rId4" Type="http://schemas.openxmlformats.org/officeDocument/2006/relationships/image" Target="../media/image187.png"/><Relationship Id="rId5" Type="http://schemas.openxmlformats.org/officeDocument/2006/relationships/image" Target="../media/image104.png"/><Relationship Id="rId6" Type="http://schemas.openxmlformats.org/officeDocument/2006/relationships/image" Target="../media/image134.png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190.png"/><Relationship Id="rId4" Type="http://schemas.openxmlformats.org/officeDocument/2006/relationships/image" Target="../media/image186.pn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90.png"/><Relationship Id="rId4" Type="http://schemas.openxmlformats.org/officeDocument/2006/relationships/image" Target="../media/image183.png"/><Relationship Id="rId5" Type="http://schemas.openxmlformats.org/officeDocument/2006/relationships/image" Target="../media/image189.png"/><Relationship Id="rId6" Type="http://schemas.openxmlformats.org/officeDocument/2006/relationships/image" Target="../media/image104.pn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90.png"/><Relationship Id="rId4" Type="http://schemas.openxmlformats.org/officeDocument/2006/relationships/image" Target="../media/image192.png"/><Relationship Id="rId5" Type="http://schemas.openxmlformats.org/officeDocument/2006/relationships/image" Target="../media/image104.png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190.png"/><Relationship Id="rId4" Type="http://schemas.openxmlformats.org/officeDocument/2006/relationships/image" Target="../media/image192.png"/><Relationship Id="rId5" Type="http://schemas.openxmlformats.org/officeDocument/2006/relationships/image" Target="../media/image104.png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190.png"/><Relationship Id="rId4" Type="http://schemas.openxmlformats.org/officeDocument/2006/relationships/image" Target="../media/image199.png"/><Relationship Id="rId5" Type="http://schemas.openxmlformats.org/officeDocument/2006/relationships/image" Target="../media/image104.png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190.png"/><Relationship Id="rId4" Type="http://schemas.openxmlformats.org/officeDocument/2006/relationships/image" Target="../media/image201.png"/><Relationship Id="rId5" Type="http://schemas.openxmlformats.org/officeDocument/2006/relationships/image" Target="../media/image10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190.png"/><Relationship Id="rId4" Type="http://schemas.openxmlformats.org/officeDocument/2006/relationships/image" Target="../media/image198.png"/><Relationship Id="rId5" Type="http://schemas.openxmlformats.org/officeDocument/2006/relationships/image" Target="../media/image104.pn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190.png"/><Relationship Id="rId4" Type="http://schemas.openxmlformats.org/officeDocument/2006/relationships/image" Target="../media/image202.png"/><Relationship Id="rId5" Type="http://schemas.openxmlformats.org/officeDocument/2006/relationships/image" Target="../media/image104.png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190.png"/><Relationship Id="rId4" Type="http://schemas.openxmlformats.org/officeDocument/2006/relationships/image" Target="../media/image194.png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90.png"/><Relationship Id="rId4" Type="http://schemas.openxmlformats.org/officeDocument/2006/relationships/image" Target="../media/image203.png"/><Relationship Id="rId5" Type="http://schemas.openxmlformats.org/officeDocument/2006/relationships/image" Target="../media/image104.pn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190.png"/><Relationship Id="rId4" Type="http://schemas.openxmlformats.org/officeDocument/2006/relationships/image" Target="../media/image209.png"/><Relationship Id="rId5" Type="http://schemas.openxmlformats.org/officeDocument/2006/relationships/image" Target="../media/image104.png"/><Relationship Id="rId6" Type="http://schemas.openxmlformats.org/officeDocument/2006/relationships/image" Target="../media/image134.png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5.xml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200.png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204.png"/><Relationship Id="rId4" Type="http://schemas.openxmlformats.org/officeDocument/2006/relationships/image" Target="../media/image193.png"/><Relationship Id="rId5" Type="http://schemas.openxmlformats.org/officeDocument/2006/relationships/image" Target="../media/image208.png"/><Relationship Id="rId6" Type="http://schemas.openxmlformats.org/officeDocument/2006/relationships/image" Target="../media/image2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5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5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5" Type="http://schemas.openxmlformats.org/officeDocument/2006/relationships/image" Target="../media/image31.png"/><Relationship Id="rId6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5" Type="http://schemas.openxmlformats.org/officeDocument/2006/relationships/image" Target="../media/image31.png"/><Relationship Id="rId6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5" Type="http://schemas.openxmlformats.org/officeDocument/2006/relationships/image" Target="../media/image31.png"/><Relationship Id="rId6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5" Type="http://schemas.openxmlformats.org/officeDocument/2006/relationships/image" Target="../media/image31.png"/><Relationship Id="rId6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Relationship Id="rId4" Type="http://schemas.openxmlformats.org/officeDocument/2006/relationships/image" Target="../media/image6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png"/><Relationship Id="rId4" Type="http://schemas.openxmlformats.org/officeDocument/2006/relationships/image" Target="../media/image6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5.jpg"/><Relationship Id="rId4" Type="http://schemas.openxmlformats.org/officeDocument/2006/relationships/image" Target="../media/image6.png"/><Relationship Id="rId9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5.jpg"/><Relationship Id="rId4" Type="http://schemas.openxmlformats.org/officeDocument/2006/relationships/image" Target="../media/image5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jpg"/><Relationship Id="rId4" Type="http://schemas.openxmlformats.org/officeDocument/2006/relationships/image" Target="../media/image5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0.jpg"/><Relationship Id="rId4" Type="http://schemas.openxmlformats.org/officeDocument/2006/relationships/image" Target="../media/image52.png"/><Relationship Id="rId5" Type="http://schemas.openxmlformats.org/officeDocument/2006/relationships/image" Target="../media/image55.png"/><Relationship Id="rId6" Type="http://schemas.openxmlformats.org/officeDocument/2006/relationships/image" Target="../media/image95.png"/><Relationship Id="rId7" Type="http://schemas.openxmlformats.org/officeDocument/2006/relationships/image" Target="../media/image6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0.jpg"/><Relationship Id="rId4" Type="http://schemas.openxmlformats.org/officeDocument/2006/relationships/image" Target="../media/image52.png"/><Relationship Id="rId5" Type="http://schemas.openxmlformats.org/officeDocument/2006/relationships/image" Target="../media/image6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jpg"/><Relationship Id="rId4" Type="http://schemas.openxmlformats.org/officeDocument/2006/relationships/image" Target="../media/image52.png"/><Relationship Id="rId5" Type="http://schemas.openxmlformats.org/officeDocument/2006/relationships/image" Target="../media/image6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0.jpg"/><Relationship Id="rId4" Type="http://schemas.openxmlformats.org/officeDocument/2006/relationships/image" Target="../media/image52.png"/><Relationship Id="rId5" Type="http://schemas.openxmlformats.org/officeDocument/2006/relationships/image" Target="../media/image63.png"/><Relationship Id="rId6" Type="http://schemas.openxmlformats.org/officeDocument/2006/relationships/image" Target="../media/image6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0.jpg"/><Relationship Id="rId4" Type="http://schemas.openxmlformats.org/officeDocument/2006/relationships/image" Target="../media/image52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0.jpg"/><Relationship Id="rId4" Type="http://schemas.openxmlformats.org/officeDocument/2006/relationships/image" Target="../media/image52.png"/><Relationship Id="rId5" Type="http://schemas.openxmlformats.org/officeDocument/2006/relationships/image" Target="../media/image6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0.jpg"/><Relationship Id="rId4" Type="http://schemas.openxmlformats.org/officeDocument/2006/relationships/image" Target="../media/image52.png"/><Relationship Id="rId5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0.jpg"/><Relationship Id="rId4" Type="http://schemas.openxmlformats.org/officeDocument/2006/relationships/image" Target="../media/image52.png"/><Relationship Id="rId5" Type="http://schemas.openxmlformats.org/officeDocument/2006/relationships/image" Target="../media/image6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Relationship Id="rId5" Type="http://schemas.openxmlformats.org/officeDocument/2006/relationships/image" Target="../media/image72.png"/><Relationship Id="rId6" Type="http://schemas.openxmlformats.org/officeDocument/2006/relationships/image" Target="../media/image79.png"/><Relationship Id="rId7" Type="http://schemas.openxmlformats.org/officeDocument/2006/relationships/image" Target="../media/image7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Relationship Id="rId5" Type="http://schemas.openxmlformats.org/officeDocument/2006/relationships/image" Target="../media/image5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Relationship Id="rId5" Type="http://schemas.openxmlformats.org/officeDocument/2006/relationships/image" Target="../media/image5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Relationship Id="rId5" Type="http://schemas.openxmlformats.org/officeDocument/2006/relationships/image" Target="../media/image7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Relationship Id="rId5" Type="http://schemas.openxmlformats.org/officeDocument/2006/relationships/image" Target="../media/image78.png"/><Relationship Id="rId6" Type="http://schemas.openxmlformats.org/officeDocument/2006/relationships/image" Target="../media/image80.png"/><Relationship Id="rId7" Type="http://schemas.openxmlformats.org/officeDocument/2006/relationships/image" Target="../media/image7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Relationship Id="rId5" Type="http://schemas.openxmlformats.org/officeDocument/2006/relationships/image" Target="../media/image5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Relationship Id="rId5" Type="http://schemas.openxmlformats.org/officeDocument/2006/relationships/image" Target="../media/image5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Relationship Id="rId5" Type="http://schemas.openxmlformats.org/officeDocument/2006/relationships/image" Target="../media/image8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7.png"/><Relationship Id="rId4" Type="http://schemas.openxmlformats.org/officeDocument/2006/relationships/image" Target="../media/image5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7.png"/><Relationship Id="rId4" Type="http://schemas.openxmlformats.org/officeDocument/2006/relationships/image" Target="../media/image52.png"/><Relationship Id="rId5" Type="http://schemas.openxmlformats.org/officeDocument/2006/relationships/image" Target="../media/image2.png"/><Relationship Id="rId6" Type="http://schemas.openxmlformats.org/officeDocument/2006/relationships/image" Target="../media/image82.png"/><Relationship Id="rId7" Type="http://schemas.openxmlformats.org/officeDocument/2006/relationships/image" Target="../media/image8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7.png"/><Relationship Id="rId4" Type="http://schemas.openxmlformats.org/officeDocument/2006/relationships/image" Target="../media/image52.png"/><Relationship Id="rId5" Type="http://schemas.openxmlformats.org/officeDocument/2006/relationships/image" Target="../media/image8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7.png"/><Relationship Id="rId4" Type="http://schemas.openxmlformats.org/officeDocument/2006/relationships/image" Target="../media/image52.png"/><Relationship Id="rId5" Type="http://schemas.openxmlformats.org/officeDocument/2006/relationships/image" Target="../media/image8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7.png"/><Relationship Id="rId4" Type="http://schemas.openxmlformats.org/officeDocument/2006/relationships/image" Target="../media/image52.png"/><Relationship Id="rId9" Type="http://schemas.openxmlformats.org/officeDocument/2006/relationships/image" Target="../media/image89.png"/><Relationship Id="rId5" Type="http://schemas.openxmlformats.org/officeDocument/2006/relationships/image" Target="../media/image170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7.png"/><Relationship Id="rId4" Type="http://schemas.openxmlformats.org/officeDocument/2006/relationships/image" Target="../media/image52.png"/><Relationship Id="rId5" Type="http://schemas.openxmlformats.org/officeDocument/2006/relationships/image" Target="../media/image11.png"/><Relationship Id="rId6" Type="http://schemas.openxmlformats.org/officeDocument/2006/relationships/image" Target="../media/image94.png"/><Relationship Id="rId7" Type="http://schemas.openxmlformats.org/officeDocument/2006/relationships/image" Target="../media/image9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7.png"/><Relationship Id="rId4" Type="http://schemas.openxmlformats.org/officeDocument/2006/relationships/image" Target="../media/image52.png"/><Relationship Id="rId5" Type="http://schemas.openxmlformats.org/officeDocument/2006/relationships/image" Target="../media/image8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7.png"/><Relationship Id="rId4" Type="http://schemas.openxmlformats.org/officeDocument/2006/relationships/image" Target="../media/image52.png"/><Relationship Id="rId5" Type="http://schemas.openxmlformats.org/officeDocument/2006/relationships/image" Target="../media/image8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7.png"/><Relationship Id="rId4" Type="http://schemas.openxmlformats.org/officeDocument/2006/relationships/image" Target="../media/image52.png"/><Relationship Id="rId5" Type="http://schemas.openxmlformats.org/officeDocument/2006/relationships/image" Target="../media/image9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9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95.jpg"/><Relationship Id="rId4" Type="http://schemas.openxmlformats.org/officeDocument/2006/relationships/image" Target="../media/image11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95.jpg"/><Relationship Id="rId4" Type="http://schemas.openxmlformats.org/officeDocument/2006/relationships/image" Target="../media/image11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3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3.png"/><Relationship Id="rId4" Type="http://schemas.openxmlformats.org/officeDocument/2006/relationships/image" Target="../media/image165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3.png"/><Relationship Id="rId4" Type="http://schemas.openxmlformats.org/officeDocument/2006/relationships/image" Target="../media/image99.png"/><Relationship Id="rId5" Type="http://schemas.openxmlformats.org/officeDocument/2006/relationships/image" Target="../media/image102.png"/><Relationship Id="rId6" Type="http://schemas.openxmlformats.org/officeDocument/2006/relationships/image" Target="../media/image10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03.png"/><Relationship Id="rId4" Type="http://schemas.openxmlformats.org/officeDocument/2006/relationships/image" Target="../media/image105.png"/><Relationship Id="rId5" Type="http://schemas.openxmlformats.org/officeDocument/2006/relationships/image" Target="../media/image104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3.png"/><Relationship Id="rId4" Type="http://schemas.openxmlformats.org/officeDocument/2006/relationships/image" Target="../media/image107.png"/><Relationship Id="rId5" Type="http://schemas.openxmlformats.org/officeDocument/2006/relationships/image" Target="../media/image10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3.png"/><Relationship Id="rId4" Type="http://schemas.openxmlformats.org/officeDocument/2006/relationships/image" Target="../media/image153.png"/><Relationship Id="rId5" Type="http://schemas.openxmlformats.org/officeDocument/2006/relationships/image" Target="../media/image104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3.png"/><Relationship Id="rId4" Type="http://schemas.openxmlformats.org/officeDocument/2006/relationships/image" Target="../media/image205.png"/><Relationship Id="rId5" Type="http://schemas.openxmlformats.org/officeDocument/2006/relationships/image" Target="../media/image104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03.png"/><Relationship Id="rId4" Type="http://schemas.openxmlformats.org/officeDocument/2006/relationships/image" Target="../media/image116.png"/><Relationship Id="rId5" Type="http://schemas.openxmlformats.org/officeDocument/2006/relationships/image" Target="../media/image10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3.png"/><Relationship Id="rId4" Type="http://schemas.openxmlformats.org/officeDocument/2006/relationships/image" Target="../media/image118.png"/><Relationship Id="rId5" Type="http://schemas.openxmlformats.org/officeDocument/2006/relationships/image" Target="../media/image104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03.png"/><Relationship Id="rId4" Type="http://schemas.openxmlformats.org/officeDocument/2006/relationships/image" Target="../media/image127.png"/><Relationship Id="rId5" Type="http://schemas.openxmlformats.org/officeDocument/2006/relationships/image" Target="../media/image10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03.png"/><Relationship Id="rId4" Type="http://schemas.openxmlformats.org/officeDocument/2006/relationships/image" Target="../media/image117.jpg"/><Relationship Id="rId5" Type="http://schemas.openxmlformats.org/officeDocument/2006/relationships/image" Target="../media/image104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3.png"/><Relationship Id="rId4" Type="http://schemas.openxmlformats.org/officeDocument/2006/relationships/image" Target="../media/image115.png"/><Relationship Id="rId5" Type="http://schemas.openxmlformats.org/officeDocument/2006/relationships/image" Target="../media/image104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3.png"/><Relationship Id="rId4" Type="http://schemas.openxmlformats.org/officeDocument/2006/relationships/image" Target="../media/image121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jpg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6" Type="http://schemas.openxmlformats.org/officeDocument/2006/relationships/image" Target="../media/image21.png"/><Relationship Id="rId7" Type="http://schemas.openxmlformats.org/officeDocument/2006/relationships/image" Target="../media/image27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03.png"/><Relationship Id="rId4" Type="http://schemas.openxmlformats.org/officeDocument/2006/relationships/image" Target="../media/image99.png"/><Relationship Id="rId5" Type="http://schemas.openxmlformats.org/officeDocument/2006/relationships/image" Target="../media/image102.png"/><Relationship Id="rId6" Type="http://schemas.openxmlformats.org/officeDocument/2006/relationships/image" Target="../media/image104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3.png"/><Relationship Id="rId4" Type="http://schemas.openxmlformats.org/officeDocument/2006/relationships/image" Target="../media/image105.png"/><Relationship Id="rId5" Type="http://schemas.openxmlformats.org/officeDocument/2006/relationships/image" Target="../media/image104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03.png"/><Relationship Id="rId4" Type="http://schemas.openxmlformats.org/officeDocument/2006/relationships/image" Target="../media/image107.png"/><Relationship Id="rId5" Type="http://schemas.openxmlformats.org/officeDocument/2006/relationships/image" Target="../media/image104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8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3.png"/><Relationship Id="rId4" Type="http://schemas.openxmlformats.org/officeDocument/2006/relationships/image" Target="../media/image119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3.png"/><Relationship Id="rId4" Type="http://schemas.openxmlformats.org/officeDocument/2006/relationships/image" Target="../media/image126.png"/><Relationship Id="rId5" Type="http://schemas.openxmlformats.org/officeDocument/2006/relationships/image" Target="../media/image104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3.png"/><Relationship Id="rId4" Type="http://schemas.openxmlformats.org/officeDocument/2006/relationships/image" Target="../media/image122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3.png"/><Relationship Id="rId4" Type="http://schemas.openxmlformats.org/officeDocument/2006/relationships/image" Target="../media/image124.png"/><Relationship Id="rId5" Type="http://schemas.openxmlformats.org/officeDocument/2006/relationships/image" Target="../media/image104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3.png"/><Relationship Id="rId4" Type="http://schemas.openxmlformats.org/officeDocument/2006/relationships/image" Target="../media/image125.png"/><Relationship Id="rId5" Type="http://schemas.openxmlformats.org/officeDocument/2006/relationships/image" Target="../media/image104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3.png"/><Relationship Id="rId4" Type="http://schemas.openxmlformats.org/officeDocument/2006/relationships/image" Target="../media/image129.png"/><Relationship Id="rId5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283" l="-32283" r="0" t="0"/>
            </a:stretch>
          </a:blipFill>
          <a:ln>
            <a:noFill/>
          </a:ln>
        </p:spPr>
      </p:sp>
      <p:grpSp>
        <p:nvGrpSpPr>
          <p:cNvPr id="85" name="Google Shape;85;p1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86" name="Google Shape;86;p1"/>
            <p:cNvSpPr/>
            <p:nvPr/>
          </p:nvSpPr>
          <p:spPr>
            <a:xfrm>
              <a:off x="0" y="0"/>
              <a:ext cx="4440427" cy="2349314"/>
            </a:xfrm>
            <a:custGeom>
              <a:rect b="b" l="l" r="r" t="t"/>
              <a:pathLst>
                <a:path extrusionOk="0" h="234931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"/>
          <p:cNvGrpSpPr/>
          <p:nvPr/>
        </p:nvGrpSpPr>
        <p:grpSpPr>
          <a:xfrm>
            <a:off x="1214912" y="4390516"/>
            <a:ext cx="7740767" cy="1731118"/>
            <a:chOff x="0" y="0"/>
            <a:chExt cx="10321023" cy="2308157"/>
          </a:xfrm>
        </p:grpSpPr>
        <p:sp>
          <p:nvSpPr>
            <p:cNvPr id="89" name="Google Shape;89;p1"/>
            <p:cNvSpPr/>
            <p:nvPr/>
          </p:nvSpPr>
          <p:spPr>
            <a:xfrm>
              <a:off x="0" y="0"/>
              <a:ext cx="2308157" cy="2308157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2674336" y="0"/>
              <a:ext cx="2308157" cy="2308157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10818" l="-11721" r="-6311" t="-7212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345439" y="0"/>
              <a:ext cx="2308157" cy="2308157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8012866" y="0"/>
              <a:ext cx="2308157" cy="2308157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1"/>
          <p:cNvSpPr/>
          <p:nvPr/>
        </p:nvSpPr>
        <p:spPr>
          <a:xfrm>
            <a:off x="11603173" y="1206132"/>
            <a:ext cx="4169271" cy="416927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7469" r="-7468" t="0"/>
            </a:stretch>
          </a:blipFill>
          <a:ln cap="sq" cmpd="sng" w="161925">
            <a:solidFill>
              <a:srgbClr val="0D0A2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1214912" y="957235"/>
            <a:ext cx="10915989" cy="3072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AI Tools For Video Production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10522175" y="6408200"/>
            <a:ext cx="7051800" cy="3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7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สาขาวิชาเทคโนโลยีการศึกษาและคอมพิวเตอร์ศึกษา (ETC) ชั้นปีที่ 3</a:t>
            </a:r>
            <a:endParaRPr sz="9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7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ผู้ช่วยสอนรายวิชา นวัตกรรมและเทคโนโลยีสารสนเทศเพื่อการ</a:t>
            </a:r>
            <a:endParaRPr sz="9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7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สื่อสารการศึกษาและการเรียนรู้ 0530101</a:t>
            </a:r>
            <a:endParaRPr sz="9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7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อาจารย์ประจำรายวิชา ดร.เหมมิญช์ ธนปัทม์มีมณี</a:t>
            </a:r>
            <a:endParaRPr sz="900"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79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11126650" y="5530650"/>
            <a:ext cx="59931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9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5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นายภูรินทร์  หงสาทร (มะนาว)</a:t>
            </a:r>
            <a:endParaRPr/>
          </a:p>
        </p:txBody>
      </p:sp>
      <p:sp>
        <p:nvSpPr>
          <p:cNvPr id="97" name="Google Shape;97;p1"/>
          <p:cNvSpPr/>
          <p:nvPr/>
        </p:nvSpPr>
        <p:spPr>
          <a:xfrm>
            <a:off x="3332350" y="6648221"/>
            <a:ext cx="2814648" cy="1584824"/>
          </a:xfrm>
          <a:custGeom>
            <a:rect b="b" l="l" r="r" t="t"/>
            <a:pathLst>
              <a:path extrusionOk="0" h="1584824" w="2814648">
                <a:moveTo>
                  <a:pt x="0" y="0"/>
                </a:moveTo>
                <a:lnTo>
                  <a:pt x="2814647" y="0"/>
                </a:lnTo>
                <a:lnTo>
                  <a:pt x="2814647" y="1584824"/>
                </a:lnTo>
                <a:lnTo>
                  <a:pt x="0" y="1584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1"/>
          <p:cNvSpPr/>
          <p:nvPr/>
        </p:nvSpPr>
        <p:spPr>
          <a:xfrm>
            <a:off x="1214912" y="6482784"/>
            <a:ext cx="1884203" cy="1830352"/>
          </a:xfrm>
          <a:custGeom>
            <a:rect b="b" l="l" r="r" t="t"/>
            <a:pathLst>
              <a:path extrusionOk="0" h="1830352" w="1884203">
                <a:moveTo>
                  <a:pt x="0" y="0"/>
                </a:moveTo>
                <a:lnTo>
                  <a:pt x="1884203" y="0"/>
                </a:lnTo>
                <a:lnTo>
                  <a:pt x="1884203" y="1830352"/>
                </a:lnTo>
                <a:lnTo>
                  <a:pt x="0" y="1830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48471" l="-81320" r="-74774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44" r="-6242" t="-16525"/>
            </a:stretch>
          </a:blipFill>
          <a:ln>
            <a:noFill/>
          </a:ln>
        </p:spPr>
      </p:sp>
      <p:grpSp>
        <p:nvGrpSpPr>
          <p:cNvPr id="428" name="Google Shape;428;p10"/>
          <p:cNvGrpSpPr/>
          <p:nvPr/>
        </p:nvGrpSpPr>
        <p:grpSpPr>
          <a:xfrm>
            <a:off x="1445452" y="2305706"/>
            <a:ext cx="7069980" cy="6294649"/>
            <a:chOff x="0" y="-38100"/>
            <a:chExt cx="1862052" cy="1657850"/>
          </a:xfrm>
        </p:grpSpPr>
        <p:sp>
          <p:nvSpPr>
            <p:cNvPr id="429" name="Google Shape;429;p10"/>
            <p:cNvSpPr/>
            <p:nvPr/>
          </p:nvSpPr>
          <p:spPr>
            <a:xfrm>
              <a:off x="0" y="0"/>
              <a:ext cx="1862052" cy="1619750"/>
            </a:xfrm>
            <a:custGeom>
              <a:rect b="b" l="l" r="r" t="t"/>
              <a:pathLst>
                <a:path extrusionOk="0" h="1619750" w="1862052">
                  <a:moveTo>
                    <a:pt x="37231" y="0"/>
                  </a:moveTo>
                  <a:lnTo>
                    <a:pt x="1824821" y="0"/>
                  </a:lnTo>
                  <a:cubicBezTo>
                    <a:pt x="1845383" y="0"/>
                    <a:pt x="1862052" y="16669"/>
                    <a:pt x="1862052" y="37231"/>
                  </a:cubicBezTo>
                  <a:lnTo>
                    <a:pt x="1862052" y="1582519"/>
                  </a:lnTo>
                  <a:cubicBezTo>
                    <a:pt x="1862052" y="1603081"/>
                    <a:pt x="1845383" y="1619750"/>
                    <a:pt x="1824821" y="1619750"/>
                  </a:cubicBezTo>
                  <a:lnTo>
                    <a:pt x="37231" y="1619750"/>
                  </a:lnTo>
                  <a:cubicBezTo>
                    <a:pt x="16669" y="1619750"/>
                    <a:pt x="0" y="1603081"/>
                    <a:pt x="0" y="1582519"/>
                  </a:cubicBezTo>
                  <a:lnTo>
                    <a:pt x="0" y="37231"/>
                  </a:lnTo>
                  <a:cubicBezTo>
                    <a:pt x="0" y="16669"/>
                    <a:pt x="16669" y="0"/>
                    <a:pt x="37231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0"/>
            <p:cNvSpPr txBox="1"/>
            <p:nvPr/>
          </p:nvSpPr>
          <p:spPr>
            <a:xfrm>
              <a:off x="0" y="-38100"/>
              <a:ext cx="1862052" cy="1657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p10"/>
          <p:cNvSpPr txBox="1"/>
          <p:nvPr/>
        </p:nvSpPr>
        <p:spPr>
          <a:xfrm>
            <a:off x="5803137" y="923925"/>
            <a:ext cx="6900267" cy="1820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เนื้อหาสาระการเรียนรู้</a:t>
            </a:r>
            <a:endParaRPr/>
          </a:p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199" u="none" cap="none" strike="noStrike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432" name="Google Shape;432;p10"/>
          <p:cNvGrpSpPr/>
          <p:nvPr/>
        </p:nvGrpSpPr>
        <p:grpSpPr>
          <a:xfrm>
            <a:off x="10017609" y="2305706"/>
            <a:ext cx="7241691" cy="6294649"/>
            <a:chOff x="0" y="-38100"/>
            <a:chExt cx="1907277" cy="1657850"/>
          </a:xfrm>
        </p:grpSpPr>
        <p:sp>
          <p:nvSpPr>
            <p:cNvPr id="433" name="Google Shape;433;p10"/>
            <p:cNvSpPr/>
            <p:nvPr/>
          </p:nvSpPr>
          <p:spPr>
            <a:xfrm>
              <a:off x="0" y="0"/>
              <a:ext cx="1907277" cy="1619750"/>
            </a:xfrm>
            <a:custGeom>
              <a:rect b="b" l="l" r="r" t="t"/>
              <a:pathLst>
                <a:path extrusionOk="0" h="1619750" w="1907277">
                  <a:moveTo>
                    <a:pt x="36349" y="0"/>
                  </a:moveTo>
                  <a:lnTo>
                    <a:pt x="1870928" y="0"/>
                  </a:lnTo>
                  <a:cubicBezTo>
                    <a:pt x="1891003" y="0"/>
                    <a:pt x="1907277" y="16274"/>
                    <a:pt x="1907277" y="36349"/>
                  </a:cubicBezTo>
                  <a:lnTo>
                    <a:pt x="1907277" y="1583401"/>
                  </a:lnTo>
                  <a:cubicBezTo>
                    <a:pt x="1907277" y="1603476"/>
                    <a:pt x="1891003" y="1619750"/>
                    <a:pt x="1870928" y="1619750"/>
                  </a:cubicBezTo>
                  <a:lnTo>
                    <a:pt x="36349" y="1619750"/>
                  </a:lnTo>
                  <a:cubicBezTo>
                    <a:pt x="16274" y="1619750"/>
                    <a:pt x="0" y="1603476"/>
                    <a:pt x="0" y="1583401"/>
                  </a:cubicBezTo>
                  <a:lnTo>
                    <a:pt x="0" y="36349"/>
                  </a:lnTo>
                  <a:cubicBezTo>
                    <a:pt x="0" y="16274"/>
                    <a:pt x="16274" y="0"/>
                    <a:pt x="3634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0"/>
            <p:cNvSpPr txBox="1"/>
            <p:nvPr/>
          </p:nvSpPr>
          <p:spPr>
            <a:xfrm>
              <a:off x="0" y="-38100"/>
              <a:ext cx="1907277" cy="1657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5" name="Google Shape;43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43927" y="7472304"/>
            <a:ext cx="2006340" cy="20063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6" name="Google Shape;436;p10"/>
          <p:cNvGrpSpPr/>
          <p:nvPr/>
        </p:nvGrpSpPr>
        <p:grpSpPr>
          <a:xfrm>
            <a:off x="1205054" y="2178564"/>
            <a:ext cx="1308166" cy="1308166"/>
            <a:chOff x="0" y="0"/>
            <a:chExt cx="812800" cy="812800"/>
          </a:xfrm>
        </p:grpSpPr>
        <p:sp>
          <p:nvSpPr>
            <p:cNvPr id="437" name="Google Shape;43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B72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p10"/>
          <p:cNvSpPr txBox="1"/>
          <p:nvPr/>
        </p:nvSpPr>
        <p:spPr>
          <a:xfrm>
            <a:off x="2513220" y="2677795"/>
            <a:ext cx="5098581" cy="1251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ความรู้เบื้องต้นเกี่ยวกับ Video</a:t>
            </a:r>
            <a:endParaRPr/>
          </a:p>
        </p:txBody>
      </p:sp>
      <p:sp>
        <p:nvSpPr>
          <p:cNvPr id="440" name="Google Shape;440;p10"/>
          <p:cNvSpPr txBox="1"/>
          <p:nvPr/>
        </p:nvSpPr>
        <p:spPr>
          <a:xfrm>
            <a:off x="2005435" y="4393998"/>
            <a:ext cx="5417939" cy="25374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8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1.1 ความหมายของวิดีโอ</a:t>
            </a:r>
            <a:endParaRPr/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8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1.2 ประเภทของวิดีโอ</a:t>
            </a:r>
            <a:endParaRPr/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8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1.3 ขั้นตอนการผลิตวิดีโอ</a:t>
            </a:r>
            <a:endParaRPr/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8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1.4 ประเภทของไฟล์วิดีโอ</a:t>
            </a:r>
            <a:endParaRPr/>
          </a:p>
        </p:txBody>
      </p:sp>
      <p:sp>
        <p:nvSpPr>
          <p:cNvPr id="441" name="Google Shape;441;p10"/>
          <p:cNvSpPr txBox="1"/>
          <p:nvPr/>
        </p:nvSpPr>
        <p:spPr>
          <a:xfrm>
            <a:off x="1712839" y="2331949"/>
            <a:ext cx="292596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1</a:t>
            </a:r>
            <a:endParaRPr/>
          </a:p>
        </p:txBody>
      </p:sp>
      <p:grpSp>
        <p:nvGrpSpPr>
          <p:cNvPr id="442" name="Google Shape;442;p10"/>
          <p:cNvGrpSpPr/>
          <p:nvPr/>
        </p:nvGrpSpPr>
        <p:grpSpPr>
          <a:xfrm>
            <a:off x="9640176" y="2178564"/>
            <a:ext cx="1308166" cy="1308166"/>
            <a:chOff x="0" y="0"/>
            <a:chExt cx="812800" cy="812800"/>
          </a:xfrm>
        </p:grpSpPr>
        <p:sp>
          <p:nvSpPr>
            <p:cNvPr id="443" name="Google Shape;443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B72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10"/>
          <p:cNvSpPr txBox="1"/>
          <p:nvPr/>
        </p:nvSpPr>
        <p:spPr>
          <a:xfrm>
            <a:off x="10109638" y="2331949"/>
            <a:ext cx="369243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2</a:t>
            </a:r>
            <a:endParaRPr/>
          </a:p>
        </p:txBody>
      </p:sp>
      <p:sp>
        <p:nvSpPr>
          <p:cNvPr id="446" name="Google Shape;446;p10"/>
          <p:cNvSpPr txBox="1"/>
          <p:nvPr/>
        </p:nvSpPr>
        <p:spPr>
          <a:xfrm>
            <a:off x="11102752" y="2569439"/>
            <a:ext cx="5098581" cy="1251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AI Tools for Video Production</a:t>
            </a:r>
            <a:endParaRPr/>
          </a:p>
        </p:txBody>
      </p:sp>
      <p:sp>
        <p:nvSpPr>
          <p:cNvPr id="447" name="Google Shape;447;p10"/>
          <p:cNvSpPr txBox="1"/>
          <p:nvPr/>
        </p:nvSpPr>
        <p:spPr>
          <a:xfrm>
            <a:off x="10356988" y="4296640"/>
            <a:ext cx="6590109" cy="3175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8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2.1 ความหมาย</a:t>
            </a:r>
            <a:endParaRPr/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8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2.2 ประเภท</a:t>
            </a:r>
            <a:endParaRPr/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8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2.3 จริยธรรมการใช้ </a:t>
            </a:r>
            <a:endParaRPr/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8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AI tools for Video Production</a:t>
            </a:r>
            <a:endParaRPr/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598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448" name="Google Shape;44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6931" y="7472304"/>
            <a:ext cx="2006340" cy="200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100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32" name="Google Shape;1832;p100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833" name="Google Shape;1833;p100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100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5" name="Google Shape;1835;p100"/>
          <p:cNvSpPr/>
          <p:nvPr/>
        </p:nvSpPr>
        <p:spPr>
          <a:xfrm>
            <a:off x="2460810" y="1186552"/>
            <a:ext cx="13163990" cy="6417445"/>
          </a:xfrm>
          <a:custGeom>
            <a:rect b="b" l="l" r="r" t="t"/>
            <a:pathLst>
              <a:path extrusionOk="0" h="6417445" w="13163990">
                <a:moveTo>
                  <a:pt x="0" y="0"/>
                </a:moveTo>
                <a:lnTo>
                  <a:pt x="13163991" y="0"/>
                </a:lnTo>
                <a:lnTo>
                  <a:pt x="13163991" y="6417445"/>
                </a:lnTo>
                <a:lnTo>
                  <a:pt x="0" y="64174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6" name="Google Shape;1836;p100"/>
          <p:cNvSpPr/>
          <p:nvPr/>
        </p:nvSpPr>
        <p:spPr>
          <a:xfrm rot="-1822692">
            <a:off x="11223378" y="3786712"/>
            <a:ext cx="1860375" cy="492999"/>
          </a:xfrm>
          <a:custGeom>
            <a:rect b="b" l="l" r="r" t="t"/>
            <a:pathLst>
              <a:path extrusionOk="0" h="492999" w="1860375">
                <a:moveTo>
                  <a:pt x="0" y="0"/>
                </a:moveTo>
                <a:lnTo>
                  <a:pt x="1860375" y="0"/>
                </a:lnTo>
                <a:lnTo>
                  <a:pt x="1860375" y="492999"/>
                </a:lnTo>
                <a:lnTo>
                  <a:pt x="0" y="492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7" name="Google Shape;1837;p100"/>
          <p:cNvSpPr txBox="1"/>
          <p:nvPr/>
        </p:nvSpPr>
        <p:spPr>
          <a:xfrm>
            <a:off x="1028700" y="8038640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จัดการ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101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43" name="Google Shape;1843;p101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844" name="Google Shape;1844;p101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101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6" name="Google Shape;1846;p101"/>
          <p:cNvSpPr/>
          <p:nvPr/>
        </p:nvSpPr>
        <p:spPr>
          <a:xfrm>
            <a:off x="3173634" y="1639532"/>
            <a:ext cx="12212839" cy="5953759"/>
          </a:xfrm>
          <a:custGeom>
            <a:rect b="b" l="l" r="r" t="t"/>
            <a:pathLst>
              <a:path extrusionOk="0" h="5953759" w="12212839">
                <a:moveTo>
                  <a:pt x="0" y="0"/>
                </a:moveTo>
                <a:lnTo>
                  <a:pt x="12212839" y="0"/>
                </a:lnTo>
                <a:lnTo>
                  <a:pt x="12212839" y="5953759"/>
                </a:lnTo>
                <a:lnTo>
                  <a:pt x="0" y="5953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7" name="Google Shape;1847;p101"/>
          <p:cNvSpPr/>
          <p:nvPr/>
        </p:nvSpPr>
        <p:spPr>
          <a:xfrm rot="-1822692">
            <a:off x="5837883" y="6440434"/>
            <a:ext cx="1860375" cy="492999"/>
          </a:xfrm>
          <a:custGeom>
            <a:rect b="b" l="l" r="r" t="t"/>
            <a:pathLst>
              <a:path extrusionOk="0" h="492999" w="1860375">
                <a:moveTo>
                  <a:pt x="0" y="0"/>
                </a:moveTo>
                <a:lnTo>
                  <a:pt x="1860375" y="0"/>
                </a:lnTo>
                <a:lnTo>
                  <a:pt x="1860375" y="492999"/>
                </a:lnTo>
                <a:lnTo>
                  <a:pt x="0" y="492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8" name="Google Shape;1848;p101"/>
          <p:cNvSpPr txBox="1"/>
          <p:nvPr/>
        </p:nvSpPr>
        <p:spPr>
          <a:xfrm>
            <a:off x="1028700" y="8038640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ยกเลิกการสมัครใช้งาน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102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54" name="Google Shape;1854;p102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855" name="Google Shape;1855;p102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102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7" name="Google Shape;1857;p102"/>
          <p:cNvSpPr/>
          <p:nvPr/>
        </p:nvSpPr>
        <p:spPr>
          <a:xfrm>
            <a:off x="2298863" y="1125881"/>
            <a:ext cx="13487886" cy="6609064"/>
          </a:xfrm>
          <a:custGeom>
            <a:rect b="b" l="l" r="r" t="t"/>
            <a:pathLst>
              <a:path extrusionOk="0" h="6609064" w="13487886">
                <a:moveTo>
                  <a:pt x="0" y="0"/>
                </a:moveTo>
                <a:lnTo>
                  <a:pt x="13487886" y="0"/>
                </a:lnTo>
                <a:lnTo>
                  <a:pt x="13487886" y="6609064"/>
                </a:lnTo>
                <a:lnTo>
                  <a:pt x="0" y="6609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8" name="Google Shape;1858;p102"/>
          <p:cNvSpPr/>
          <p:nvPr/>
        </p:nvSpPr>
        <p:spPr>
          <a:xfrm rot="-8352639">
            <a:off x="10399231" y="6471654"/>
            <a:ext cx="1860375" cy="492999"/>
          </a:xfrm>
          <a:custGeom>
            <a:rect b="b" l="l" r="r" t="t"/>
            <a:pathLst>
              <a:path extrusionOk="0" h="492999" w="1860375">
                <a:moveTo>
                  <a:pt x="0" y="0"/>
                </a:moveTo>
                <a:lnTo>
                  <a:pt x="1860375" y="0"/>
                </a:lnTo>
                <a:lnTo>
                  <a:pt x="1860375" y="493000"/>
                </a:lnTo>
                <a:lnTo>
                  <a:pt x="0" y="493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9" name="Google Shape;1859;p102"/>
          <p:cNvSpPr txBox="1"/>
          <p:nvPr/>
        </p:nvSpPr>
        <p:spPr>
          <a:xfrm>
            <a:off x="3652373" y="8369148"/>
            <a:ext cx="10469291" cy="8891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6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เลือกเหตุผลแล้วกดดำเนินการต่อ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103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65" name="Google Shape;1865;p103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866" name="Google Shape;1866;p103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103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8" name="Google Shape;1868;p103"/>
          <p:cNvSpPr/>
          <p:nvPr/>
        </p:nvSpPr>
        <p:spPr>
          <a:xfrm>
            <a:off x="3392176" y="1974839"/>
            <a:ext cx="11301259" cy="5537617"/>
          </a:xfrm>
          <a:custGeom>
            <a:rect b="b" l="l" r="r" t="t"/>
            <a:pathLst>
              <a:path extrusionOk="0" h="5537617" w="11301259">
                <a:moveTo>
                  <a:pt x="0" y="0"/>
                </a:moveTo>
                <a:lnTo>
                  <a:pt x="11301259" y="0"/>
                </a:lnTo>
                <a:lnTo>
                  <a:pt x="11301259" y="5537617"/>
                </a:lnTo>
                <a:lnTo>
                  <a:pt x="0" y="5537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9" name="Google Shape;1869;p103"/>
          <p:cNvSpPr/>
          <p:nvPr/>
        </p:nvSpPr>
        <p:spPr>
          <a:xfrm rot="-8352639">
            <a:off x="10134320" y="6085326"/>
            <a:ext cx="1860375" cy="492999"/>
          </a:xfrm>
          <a:custGeom>
            <a:rect b="b" l="l" r="r" t="t"/>
            <a:pathLst>
              <a:path extrusionOk="0" h="492999" w="1860375">
                <a:moveTo>
                  <a:pt x="0" y="0"/>
                </a:moveTo>
                <a:lnTo>
                  <a:pt x="1860375" y="0"/>
                </a:lnTo>
                <a:lnTo>
                  <a:pt x="1860375" y="492999"/>
                </a:lnTo>
                <a:lnTo>
                  <a:pt x="0" y="492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0" name="Google Shape;1870;p103"/>
          <p:cNvSpPr txBox="1"/>
          <p:nvPr/>
        </p:nvSpPr>
        <p:spPr>
          <a:xfrm>
            <a:off x="3652373" y="8369148"/>
            <a:ext cx="10469291" cy="8891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6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คลิกยกเลิกสมัครใช้บริการ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104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76" name="Google Shape;1876;p104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877" name="Google Shape;1877;p104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104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9" name="Google Shape;1879;p104"/>
          <p:cNvSpPr/>
          <p:nvPr/>
        </p:nvSpPr>
        <p:spPr>
          <a:xfrm>
            <a:off x="2571824" y="1364151"/>
            <a:ext cx="13144351" cy="6457163"/>
          </a:xfrm>
          <a:custGeom>
            <a:rect b="b" l="l" r="r" t="t"/>
            <a:pathLst>
              <a:path extrusionOk="0" h="6457163" w="13144351">
                <a:moveTo>
                  <a:pt x="0" y="0"/>
                </a:moveTo>
                <a:lnTo>
                  <a:pt x="13144352" y="0"/>
                </a:lnTo>
                <a:lnTo>
                  <a:pt x="13144352" y="6457162"/>
                </a:lnTo>
                <a:lnTo>
                  <a:pt x="0" y="6457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0" name="Google Shape;1880;p104"/>
          <p:cNvSpPr txBox="1"/>
          <p:nvPr/>
        </p:nvSpPr>
        <p:spPr>
          <a:xfrm>
            <a:off x="3112099" y="8369148"/>
            <a:ext cx="12063803" cy="8891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6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ยกเลิกสำเร็จจะขึ้นหน้าต่างดังภาพ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105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86" name="Google Shape;1886;p105"/>
          <p:cNvGrpSpPr/>
          <p:nvPr/>
        </p:nvGrpSpPr>
        <p:grpSpPr>
          <a:xfrm>
            <a:off x="826311" y="1511904"/>
            <a:ext cx="16432989" cy="6997110"/>
            <a:chOff x="0" y="-38100"/>
            <a:chExt cx="4328030" cy="1842860"/>
          </a:xfrm>
        </p:grpSpPr>
        <p:sp>
          <p:nvSpPr>
            <p:cNvPr id="1887" name="Google Shape;1887;p105"/>
            <p:cNvSpPr/>
            <p:nvPr/>
          </p:nvSpPr>
          <p:spPr>
            <a:xfrm>
              <a:off x="0" y="0"/>
              <a:ext cx="4328030" cy="1804760"/>
            </a:xfrm>
            <a:custGeom>
              <a:rect b="b" l="l" r="r" t="t"/>
              <a:pathLst>
                <a:path extrusionOk="0" h="1804760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1788742"/>
                  </a:lnTo>
                  <a:cubicBezTo>
                    <a:pt x="4328030" y="1797589"/>
                    <a:pt x="4320858" y="1804760"/>
                    <a:pt x="4312012" y="1804760"/>
                  </a:cubicBezTo>
                  <a:lnTo>
                    <a:pt x="16018" y="1804760"/>
                  </a:lnTo>
                  <a:cubicBezTo>
                    <a:pt x="7172" y="1804760"/>
                    <a:pt x="0" y="1797589"/>
                    <a:pt x="0" y="1788742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105"/>
            <p:cNvSpPr txBox="1"/>
            <p:nvPr/>
          </p:nvSpPr>
          <p:spPr>
            <a:xfrm>
              <a:off x="0" y="-38100"/>
              <a:ext cx="4328030" cy="1842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9" name="Google Shape;1889;p105"/>
          <p:cNvSpPr txBox="1"/>
          <p:nvPr/>
        </p:nvSpPr>
        <p:spPr>
          <a:xfrm>
            <a:off x="826311" y="3521710"/>
            <a:ext cx="16230600" cy="3072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3.วิธีใช้งาน 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Gemini Ft.Google VEO3</a:t>
            </a:r>
            <a:endParaRPr/>
          </a:p>
        </p:txBody>
      </p:sp>
      <p:sp>
        <p:nvSpPr>
          <p:cNvPr id="1890" name="Google Shape;1890;p105"/>
          <p:cNvSpPr/>
          <p:nvPr/>
        </p:nvSpPr>
        <p:spPr>
          <a:xfrm>
            <a:off x="1857794" y="2383151"/>
            <a:ext cx="2506667" cy="250666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106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96" name="Google Shape;1896;p106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897" name="Google Shape;1897;p106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106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9" name="Google Shape;1899;p106"/>
          <p:cNvSpPr/>
          <p:nvPr/>
        </p:nvSpPr>
        <p:spPr>
          <a:xfrm>
            <a:off x="3493371" y="3141494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8" y="0"/>
                </a:lnTo>
                <a:lnTo>
                  <a:pt x="11301258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0" name="Google Shape;1900;p106"/>
          <p:cNvSpPr/>
          <p:nvPr/>
        </p:nvSpPr>
        <p:spPr>
          <a:xfrm>
            <a:off x="8206239" y="4834285"/>
            <a:ext cx="3772573" cy="3652789"/>
          </a:xfrm>
          <a:custGeom>
            <a:rect b="b" l="l" r="r" t="t"/>
            <a:pathLst>
              <a:path extrusionOk="0" h="812800" w="839454">
                <a:moveTo>
                  <a:pt x="419727" y="0"/>
                </a:moveTo>
                <a:cubicBezTo>
                  <a:pt x="187918" y="0"/>
                  <a:pt x="0" y="181951"/>
                  <a:pt x="0" y="406400"/>
                </a:cubicBezTo>
                <a:cubicBezTo>
                  <a:pt x="0" y="630849"/>
                  <a:pt x="187918" y="812800"/>
                  <a:pt x="419727" y="812800"/>
                </a:cubicBezTo>
                <a:cubicBezTo>
                  <a:pt x="651535" y="812800"/>
                  <a:pt x="839454" y="630849"/>
                  <a:pt x="839454" y="406400"/>
                </a:cubicBezTo>
                <a:cubicBezTo>
                  <a:pt x="839454" y="181951"/>
                  <a:pt x="651535" y="0"/>
                  <a:pt x="419727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34395" r="-36436" t="0"/>
            </a:stretch>
          </a:blipFill>
          <a:ln cap="sq" cmpd="sng" w="104775">
            <a:solidFill>
              <a:srgbClr val="FF001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1" name="Google Shape;1901;p106"/>
          <p:cNvSpPr/>
          <p:nvPr/>
        </p:nvSpPr>
        <p:spPr>
          <a:xfrm rot="-8565855">
            <a:off x="5879265" y="4022676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2" name="Google Shape;1902;p106"/>
          <p:cNvSpPr txBox="1"/>
          <p:nvPr/>
        </p:nvSpPr>
        <p:spPr>
          <a:xfrm>
            <a:off x="826311" y="1080624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เข้าไปที่  gemini.google.com</a:t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906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107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08" name="Google Shape;1908;p107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909" name="Google Shape;1909;p107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107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1" name="Google Shape;1911;p107"/>
          <p:cNvSpPr/>
          <p:nvPr/>
        </p:nvSpPr>
        <p:spPr>
          <a:xfrm>
            <a:off x="3059718" y="1028700"/>
            <a:ext cx="12729092" cy="6857798"/>
          </a:xfrm>
          <a:custGeom>
            <a:rect b="b" l="l" r="r" t="t"/>
            <a:pathLst>
              <a:path extrusionOk="0" h="6857798" w="12729092">
                <a:moveTo>
                  <a:pt x="0" y="0"/>
                </a:moveTo>
                <a:lnTo>
                  <a:pt x="12729092" y="0"/>
                </a:lnTo>
                <a:lnTo>
                  <a:pt x="12729092" y="6857798"/>
                </a:lnTo>
                <a:lnTo>
                  <a:pt x="0" y="6857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2" name="Google Shape;1912;p107"/>
          <p:cNvSpPr/>
          <p:nvPr/>
        </p:nvSpPr>
        <p:spPr>
          <a:xfrm rot="9692176">
            <a:off x="9087971" y="6264429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3" name="Google Shape;1913;p107"/>
          <p:cNvSpPr/>
          <p:nvPr/>
        </p:nvSpPr>
        <p:spPr>
          <a:xfrm>
            <a:off x="12178840" y="3445215"/>
            <a:ext cx="3396569" cy="339656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577" l="0" r="0" t="-6577"/>
            </a:stretch>
          </a:blipFill>
          <a:ln cap="sq" cmpd="sng" w="104775">
            <a:solidFill>
              <a:srgbClr val="FF001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4" name="Google Shape;1914;p107"/>
          <p:cNvSpPr txBox="1"/>
          <p:nvPr/>
        </p:nvSpPr>
        <p:spPr>
          <a:xfrm>
            <a:off x="1308964" y="8325149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วิดีโอ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918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108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20" name="Google Shape;1920;p108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921" name="Google Shape;1921;p108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108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3" name="Google Shape;1923;p108"/>
          <p:cNvSpPr/>
          <p:nvPr/>
        </p:nvSpPr>
        <p:spPr>
          <a:xfrm>
            <a:off x="7153313" y="1989961"/>
            <a:ext cx="9303612" cy="5023951"/>
          </a:xfrm>
          <a:custGeom>
            <a:rect b="b" l="l" r="r" t="t"/>
            <a:pathLst>
              <a:path extrusionOk="0" h="5023951" w="9303612">
                <a:moveTo>
                  <a:pt x="0" y="0"/>
                </a:moveTo>
                <a:lnTo>
                  <a:pt x="9303612" y="0"/>
                </a:lnTo>
                <a:lnTo>
                  <a:pt x="9303612" y="5023950"/>
                </a:lnTo>
                <a:lnTo>
                  <a:pt x="0" y="5023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4" name="Google Shape;1924;p108"/>
          <p:cNvSpPr/>
          <p:nvPr/>
        </p:nvSpPr>
        <p:spPr>
          <a:xfrm rot="9007838">
            <a:off x="12574770" y="5264650"/>
            <a:ext cx="1539110" cy="407864"/>
          </a:xfrm>
          <a:custGeom>
            <a:rect b="b" l="l" r="r" t="t"/>
            <a:pathLst>
              <a:path extrusionOk="0" h="407864" w="1539110">
                <a:moveTo>
                  <a:pt x="0" y="0"/>
                </a:moveTo>
                <a:lnTo>
                  <a:pt x="1539109" y="0"/>
                </a:lnTo>
                <a:lnTo>
                  <a:pt x="1539109" y="407864"/>
                </a:lnTo>
                <a:lnTo>
                  <a:pt x="0" y="407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5" name="Google Shape;1925;p108"/>
          <p:cNvSpPr txBox="1"/>
          <p:nvPr/>
        </p:nvSpPr>
        <p:spPr>
          <a:xfrm>
            <a:off x="2050883" y="8071618"/>
            <a:ext cx="14186235" cy="1186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2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Prompt Gemini ให้สร้างวิดีโอ</a:t>
            </a:r>
            <a:endParaRPr/>
          </a:p>
        </p:txBody>
      </p:sp>
      <p:sp>
        <p:nvSpPr>
          <p:cNvPr id="1926" name="Google Shape;1926;p108"/>
          <p:cNvSpPr txBox="1"/>
          <p:nvPr/>
        </p:nvSpPr>
        <p:spPr>
          <a:xfrm>
            <a:off x="1308121" y="2276964"/>
            <a:ext cx="5457390" cy="4442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เด็กน้อยน่ารักๆ กำลังปลูกต้นไม้อยู่กับเพื่อนๆของเขาในสวนสาธารณะที่มีแดดจ้าอากาศปลอดโปร่ง เป็นสไตล์การ์ตูนที่มีสีสันสดใส 3D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FF0013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1927" name="Google Shape;1927;p108"/>
          <p:cNvGrpSpPr/>
          <p:nvPr/>
        </p:nvGrpSpPr>
        <p:grpSpPr>
          <a:xfrm>
            <a:off x="14113217" y="4479904"/>
            <a:ext cx="624852" cy="624852"/>
            <a:chOff x="0" y="0"/>
            <a:chExt cx="833136" cy="833136"/>
          </a:xfrm>
        </p:grpSpPr>
        <p:sp>
          <p:nvSpPr>
            <p:cNvPr id="1928" name="Google Shape;1928;p108"/>
            <p:cNvSpPr/>
            <p:nvPr/>
          </p:nvSpPr>
          <p:spPr>
            <a:xfrm>
              <a:off x="0" y="0"/>
              <a:ext cx="833136" cy="833136"/>
            </a:xfrm>
            <a:custGeom>
              <a:rect b="b" l="l" r="r" t="t"/>
              <a:pathLst>
                <a:path extrusionOk="0" h="833136" w="833136">
                  <a:moveTo>
                    <a:pt x="0" y="0"/>
                  </a:moveTo>
                  <a:lnTo>
                    <a:pt x="833136" y="0"/>
                  </a:lnTo>
                  <a:lnTo>
                    <a:pt x="833136" y="833136"/>
                  </a:lnTo>
                  <a:lnTo>
                    <a:pt x="0" y="8331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29" name="Google Shape;1929;p108"/>
            <p:cNvSpPr txBox="1"/>
            <p:nvPr/>
          </p:nvSpPr>
          <p:spPr>
            <a:xfrm>
              <a:off x="304786" y="94229"/>
              <a:ext cx="223564" cy="597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13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1</a:t>
              </a:r>
              <a:endParaRPr/>
            </a:p>
          </p:txBody>
        </p:sp>
      </p:grpSp>
      <p:grpSp>
        <p:nvGrpSpPr>
          <p:cNvPr id="1930" name="Google Shape;1930;p108"/>
          <p:cNvGrpSpPr/>
          <p:nvPr/>
        </p:nvGrpSpPr>
        <p:grpSpPr>
          <a:xfrm>
            <a:off x="15325435" y="5143500"/>
            <a:ext cx="624852" cy="620112"/>
            <a:chOff x="0" y="0"/>
            <a:chExt cx="833136" cy="826817"/>
          </a:xfrm>
        </p:grpSpPr>
        <p:sp>
          <p:nvSpPr>
            <p:cNvPr id="1931" name="Google Shape;1931;p108"/>
            <p:cNvSpPr/>
            <p:nvPr/>
          </p:nvSpPr>
          <p:spPr>
            <a:xfrm>
              <a:off x="0" y="0"/>
              <a:ext cx="833136" cy="826817"/>
            </a:xfrm>
            <a:custGeom>
              <a:rect b="b" l="l" r="r" t="t"/>
              <a:pathLst>
                <a:path extrusionOk="0" h="826817" w="833136">
                  <a:moveTo>
                    <a:pt x="0" y="0"/>
                  </a:moveTo>
                  <a:lnTo>
                    <a:pt x="833136" y="0"/>
                  </a:lnTo>
                  <a:lnTo>
                    <a:pt x="833136" y="826817"/>
                  </a:lnTo>
                  <a:lnTo>
                    <a:pt x="0" y="8268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381" l="0" r="0" t="-381"/>
              </a:stretch>
            </a:blipFill>
            <a:ln>
              <a:noFill/>
            </a:ln>
          </p:spPr>
        </p:sp>
        <p:sp>
          <p:nvSpPr>
            <p:cNvPr id="1932" name="Google Shape;1932;p108"/>
            <p:cNvSpPr txBox="1"/>
            <p:nvPr/>
          </p:nvSpPr>
          <p:spPr>
            <a:xfrm>
              <a:off x="304786" y="94229"/>
              <a:ext cx="223564" cy="590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13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2</a:t>
              </a:r>
              <a:endParaRPr/>
            </a:p>
          </p:txBody>
        </p:sp>
      </p:grpSp>
      <p:sp>
        <p:nvSpPr>
          <p:cNvPr id="1933" name="Google Shape;1933;p108"/>
          <p:cNvSpPr/>
          <p:nvPr/>
        </p:nvSpPr>
        <p:spPr>
          <a:xfrm rot="9007838">
            <a:off x="13656088" y="5955393"/>
            <a:ext cx="1539110" cy="407864"/>
          </a:xfrm>
          <a:custGeom>
            <a:rect b="b" l="l" r="r" t="t"/>
            <a:pathLst>
              <a:path extrusionOk="0" h="407864" w="1539110">
                <a:moveTo>
                  <a:pt x="0" y="0"/>
                </a:moveTo>
                <a:lnTo>
                  <a:pt x="1539110" y="0"/>
                </a:lnTo>
                <a:lnTo>
                  <a:pt x="1539110" y="407864"/>
                </a:lnTo>
                <a:lnTo>
                  <a:pt x="0" y="407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937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109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39" name="Google Shape;1939;p109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940" name="Google Shape;1940;p109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109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2" name="Google Shape;1942;p109"/>
          <p:cNvSpPr/>
          <p:nvPr/>
        </p:nvSpPr>
        <p:spPr>
          <a:xfrm>
            <a:off x="3225104" y="903038"/>
            <a:ext cx="11301259" cy="6102680"/>
          </a:xfrm>
          <a:custGeom>
            <a:rect b="b" l="l" r="r" t="t"/>
            <a:pathLst>
              <a:path extrusionOk="0" h="6102680" w="11301259">
                <a:moveTo>
                  <a:pt x="0" y="0"/>
                </a:moveTo>
                <a:lnTo>
                  <a:pt x="11301259" y="0"/>
                </a:lnTo>
                <a:lnTo>
                  <a:pt x="11301259" y="6102680"/>
                </a:lnTo>
                <a:lnTo>
                  <a:pt x="0" y="6102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3" name="Google Shape;1943;p109"/>
          <p:cNvSpPr txBox="1"/>
          <p:nvPr/>
        </p:nvSpPr>
        <p:spPr>
          <a:xfrm>
            <a:off x="1782616" y="7236258"/>
            <a:ext cx="14186235" cy="2427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2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ดาวน์โหลดวิดีโอ </a:t>
            </a:r>
            <a:endParaRPr/>
          </a:p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2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ที่มุมขวาบนของวิดีโอ</a:t>
            </a:r>
            <a:endParaRPr/>
          </a:p>
        </p:txBody>
      </p:sp>
      <p:sp>
        <p:nvSpPr>
          <p:cNvPr id="1944" name="Google Shape;1944;p109"/>
          <p:cNvSpPr/>
          <p:nvPr/>
        </p:nvSpPr>
        <p:spPr>
          <a:xfrm rot="-9480058">
            <a:off x="11523084" y="2720350"/>
            <a:ext cx="1907143" cy="505393"/>
          </a:xfrm>
          <a:custGeom>
            <a:rect b="b" l="l" r="r" t="t"/>
            <a:pathLst>
              <a:path extrusionOk="0" h="505393" w="1907143">
                <a:moveTo>
                  <a:pt x="0" y="0"/>
                </a:moveTo>
                <a:lnTo>
                  <a:pt x="1907142" y="0"/>
                </a:lnTo>
                <a:lnTo>
                  <a:pt x="1907142" y="505393"/>
                </a:lnTo>
                <a:lnTo>
                  <a:pt x="0" y="50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1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44" r="-6242" t="-16525"/>
            </a:stretch>
          </a:blipFill>
          <a:ln>
            <a:noFill/>
          </a:ln>
        </p:spPr>
      </p:sp>
      <p:grpSp>
        <p:nvGrpSpPr>
          <p:cNvPr id="454" name="Google Shape;454;p11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455" name="Google Shape;455;p11"/>
            <p:cNvSpPr/>
            <p:nvPr/>
          </p:nvSpPr>
          <p:spPr>
            <a:xfrm>
              <a:off x="0" y="0"/>
              <a:ext cx="4440427" cy="2349314"/>
            </a:xfrm>
            <a:custGeom>
              <a:rect b="b" l="l" r="r" t="t"/>
              <a:pathLst>
                <a:path extrusionOk="0" h="234931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1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11"/>
          <p:cNvSpPr/>
          <p:nvPr/>
        </p:nvSpPr>
        <p:spPr>
          <a:xfrm>
            <a:off x="12901487" y="5371219"/>
            <a:ext cx="4763878" cy="4114800"/>
          </a:xfrm>
          <a:custGeom>
            <a:rect b="b" l="l" r="r" t="t"/>
            <a:pathLst>
              <a:path extrusionOk="0" h="4114800" w="4763878">
                <a:moveTo>
                  <a:pt x="0" y="0"/>
                </a:moveTo>
                <a:lnTo>
                  <a:pt x="4763878" y="0"/>
                </a:lnTo>
                <a:lnTo>
                  <a:pt x="47638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11"/>
          <p:cNvSpPr txBox="1"/>
          <p:nvPr/>
        </p:nvSpPr>
        <p:spPr>
          <a:xfrm>
            <a:off x="2795364" y="3907155"/>
            <a:ext cx="13078271" cy="12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คลิปไหนจริง คลิปไหนใช้ AI?</a:t>
            </a:r>
            <a:endParaRPr/>
          </a:p>
        </p:txBody>
      </p:sp>
      <p:sp>
        <p:nvSpPr>
          <p:cNvPr id="459" name="Google Shape;459;p11"/>
          <p:cNvSpPr txBox="1"/>
          <p:nvPr/>
        </p:nvSpPr>
        <p:spPr>
          <a:xfrm>
            <a:off x="5817351" y="1211300"/>
            <a:ext cx="7839300" cy="1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26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ลองทายดู</a:t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110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50" name="Google Shape;1950;p110"/>
          <p:cNvGrpSpPr/>
          <p:nvPr/>
        </p:nvGrpSpPr>
        <p:grpSpPr>
          <a:xfrm>
            <a:off x="826311" y="1511904"/>
            <a:ext cx="16432989" cy="6997110"/>
            <a:chOff x="0" y="-38100"/>
            <a:chExt cx="4328030" cy="1842860"/>
          </a:xfrm>
        </p:grpSpPr>
        <p:sp>
          <p:nvSpPr>
            <p:cNvPr id="1951" name="Google Shape;1951;p110"/>
            <p:cNvSpPr/>
            <p:nvPr/>
          </p:nvSpPr>
          <p:spPr>
            <a:xfrm>
              <a:off x="0" y="0"/>
              <a:ext cx="4328030" cy="1804760"/>
            </a:xfrm>
            <a:custGeom>
              <a:rect b="b" l="l" r="r" t="t"/>
              <a:pathLst>
                <a:path extrusionOk="0" h="1804760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1788742"/>
                  </a:lnTo>
                  <a:cubicBezTo>
                    <a:pt x="4328030" y="1797589"/>
                    <a:pt x="4320858" y="1804760"/>
                    <a:pt x="4312012" y="1804760"/>
                  </a:cubicBezTo>
                  <a:lnTo>
                    <a:pt x="16018" y="1804760"/>
                  </a:lnTo>
                  <a:cubicBezTo>
                    <a:pt x="7172" y="1804760"/>
                    <a:pt x="0" y="1797589"/>
                    <a:pt x="0" y="1788742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110"/>
            <p:cNvSpPr txBox="1"/>
            <p:nvPr/>
          </p:nvSpPr>
          <p:spPr>
            <a:xfrm>
              <a:off x="0" y="-38100"/>
              <a:ext cx="4328030" cy="1842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3" name="Google Shape;1953;p110"/>
          <p:cNvSpPr txBox="1"/>
          <p:nvPr/>
        </p:nvSpPr>
        <p:spPr>
          <a:xfrm>
            <a:off x="1848289" y="3945285"/>
            <a:ext cx="14147683" cy="26713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วิธียกเลิกใช้งาน 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Gemini Ft.Google VEO3</a:t>
            </a:r>
            <a:endParaRPr/>
          </a:p>
        </p:txBody>
      </p:sp>
      <p:sp>
        <p:nvSpPr>
          <p:cNvPr id="1954" name="Google Shape;1954;p110"/>
          <p:cNvSpPr/>
          <p:nvPr/>
        </p:nvSpPr>
        <p:spPr>
          <a:xfrm>
            <a:off x="1321410" y="2256310"/>
            <a:ext cx="2604237" cy="260423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111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60" name="Google Shape;1960;p111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961" name="Google Shape;1961;p111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111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3" name="Google Shape;1963;p111"/>
          <p:cNvSpPr/>
          <p:nvPr/>
        </p:nvSpPr>
        <p:spPr>
          <a:xfrm>
            <a:off x="3247785" y="2440857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4" name="Google Shape;1964;p111"/>
          <p:cNvSpPr/>
          <p:nvPr/>
        </p:nvSpPr>
        <p:spPr>
          <a:xfrm>
            <a:off x="8224803" y="3963524"/>
            <a:ext cx="3396569" cy="339656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7074" r="-51080" t="0"/>
            </a:stretch>
          </a:blipFill>
          <a:ln cap="sq" cmpd="sng" w="104775">
            <a:solidFill>
              <a:srgbClr val="FF001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5" name="Google Shape;1965;p111"/>
          <p:cNvSpPr/>
          <p:nvPr/>
        </p:nvSpPr>
        <p:spPr>
          <a:xfrm rot="-8565855">
            <a:off x="5805011" y="3318986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6" name="Google Shape;1966;p111"/>
          <p:cNvSpPr txBox="1"/>
          <p:nvPr/>
        </p:nvSpPr>
        <p:spPr>
          <a:xfrm>
            <a:off x="-625974" y="727917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เข้าไปที่  </a:t>
            </a:r>
            <a:r>
              <a:rPr b="1" i="0" lang="en-US" sz="8000" u="sng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one.google.com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12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72" name="Google Shape;1972;p112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973" name="Google Shape;1973;p112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112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5" name="Google Shape;1975;p112"/>
          <p:cNvSpPr/>
          <p:nvPr/>
        </p:nvSpPr>
        <p:spPr>
          <a:xfrm>
            <a:off x="3392176" y="1606482"/>
            <a:ext cx="11301259" cy="6102680"/>
          </a:xfrm>
          <a:custGeom>
            <a:rect b="b" l="l" r="r" t="t"/>
            <a:pathLst>
              <a:path extrusionOk="0" h="6102680" w="11301259">
                <a:moveTo>
                  <a:pt x="0" y="0"/>
                </a:moveTo>
                <a:lnTo>
                  <a:pt x="11301259" y="0"/>
                </a:lnTo>
                <a:lnTo>
                  <a:pt x="11301259" y="6102680"/>
                </a:lnTo>
                <a:lnTo>
                  <a:pt x="0" y="6102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6" name="Google Shape;1976;p112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ลงชื่อสมัครใช้</a:t>
            </a:r>
            <a:endParaRPr/>
          </a:p>
        </p:txBody>
      </p:sp>
      <p:sp>
        <p:nvSpPr>
          <p:cNvPr id="1977" name="Google Shape;1977;p112"/>
          <p:cNvSpPr/>
          <p:nvPr/>
        </p:nvSpPr>
        <p:spPr>
          <a:xfrm rot="-201585">
            <a:off x="10701173" y="2137607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113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83" name="Google Shape;1983;p113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984" name="Google Shape;1984;p113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113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6" name="Google Shape;1986;p113"/>
          <p:cNvSpPr/>
          <p:nvPr/>
        </p:nvSpPr>
        <p:spPr>
          <a:xfrm>
            <a:off x="3083107" y="1708050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9" y="0"/>
                </a:lnTo>
                <a:lnTo>
                  <a:pt x="11301259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7" name="Google Shape;1987;p113"/>
          <p:cNvSpPr/>
          <p:nvPr/>
        </p:nvSpPr>
        <p:spPr>
          <a:xfrm rot="-201585">
            <a:off x="10517402" y="223882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8" name="Google Shape;1988;p113"/>
          <p:cNvSpPr txBox="1"/>
          <p:nvPr/>
        </p:nvSpPr>
        <p:spPr>
          <a:xfrm>
            <a:off x="826311" y="8174188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ลงชื่อเข้าใช้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14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94" name="Google Shape;1994;p114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995" name="Google Shape;1995;p114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114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7" name="Google Shape;1997;p114"/>
          <p:cNvSpPr/>
          <p:nvPr/>
        </p:nvSpPr>
        <p:spPr>
          <a:xfrm rot="-201585">
            <a:off x="10517402" y="223882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8" name="Google Shape;1998;p114"/>
          <p:cNvSpPr/>
          <p:nvPr/>
        </p:nvSpPr>
        <p:spPr>
          <a:xfrm>
            <a:off x="3392176" y="1028700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9" y="0"/>
                </a:lnTo>
                <a:lnTo>
                  <a:pt x="11301259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9" name="Google Shape;1999;p114"/>
          <p:cNvSpPr txBox="1"/>
          <p:nvPr/>
        </p:nvSpPr>
        <p:spPr>
          <a:xfrm>
            <a:off x="2683602" y="7717742"/>
            <a:ext cx="12718407" cy="19511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5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ล็อคอิน Gmail ด้วยเมลที่สมัคร Gemini Pro</a:t>
            </a:r>
            <a:endParaRPr/>
          </a:p>
        </p:txBody>
      </p:sp>
      <p:sp>
        <p:nvSpPr>
          <p:cNvPr id="2000" name="Google Shape;2000;p114"/>
          <p:cNvSpPr/>
          <p:nvPr/>
        </p:nvSpPr>
        <p:spPr>
          <a:xfrm rot="-10327938">
            <a:off x="12134284" y="3725336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004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115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06" name="Google Shape;2006;p115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007" name="Google Shape;2007;p115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115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9" name="Google Shape;2009;p115"/>
          <p:cNvSpPr/>
          <p:nvPr/>
        </p:nvSpPr>
        <p:spPr>
          <a:xfrm>
            <a:off x="3493371" y="1665650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8" y="0"/>
                </a:lnTo>
                <a:lnTo>
                  <a:pt x="11301258" y="6116807"/>
                </a:lnTo>
                <a:lnTo>
                  <a:pt x="0" y="6116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0" name="Google Shape;2010;p115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เลื่อนลงด้านล่าง</a:t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014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116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16" name="Google Shape;2016;p116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017" name="Google Shape;2017;p116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116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9" name="Google Shape;2019;p116"/>
          <p:cNvSpPr/>
          <p:nvPr/>
        </p:nvSpPr>
        <p:spPr>
          <a:xfrm>
            <a:off x="2260124" y="756257"/>
            <a:ext cx="12947226" cy="6991502"/>
          </a:xfrm>
          <a:custGeom>
            <a:rect b="b" l="l" r="r" t="t"/>
            <a:pathLst>
              <a:path extrusionOk="0" h="6991502" w="12947226">
                <a:moveTo>
                  <a:pt x="0" y="0"/>
                </a:moveTo>
                <a:lnTo>
                  <a:pt x="12947225" y="0"/>
                </a:lnTo>
                <a:lnTo>
                  <a:pt x="12947225" y="6991502"/>
                </a:lnTo>
                <a:lnTo>
                  <a:pt x="0" y="6991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0" name="Google Shape;2020;p116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จัดการ</a:t>
            </a:r>
            <a:endParaRPr/>
          </a:p>
        </p:txBody>
      </p:sp>
      <p:sp>
        <p:nvSpPr>
          <p:cNvPr id="2021" name="Google Shape;2021;p116"/>
          <p:cNvSpPr/>
          <p:nvPr/>
        </p:nvSpPr>
        <p:spPr>
          <a:xfrm rot="9190879">
            <a:off x="9744738" y="5152873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117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27" name="Google Shape;2027;p117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028" name="Google Shape;2028;p117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117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0" name="Google Shape;2030;p117"/>
          <p:cNvSpPr/>
          <p:nvPr/>
        </p:nvSpPr>
        <p:spPr>
          <a:xfrm>
            <a:off x="3392176" y="1266571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7"/>
                </a:lnTo>
                <a:lnTo>
                  <a:pt x="0" y="6116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1" name="Google Shape;2031;p117"/>
          <p:cNvSpPr txBox="1"/>
          <p:nvPr/>
        </p:nvSpPr>
        <p:spPr>
          <a:xfrm>
            <a:off x="1028700" y="7778750"/>
            <a:ext cx="16230600" cy="279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เลื่อนลงด้านล่าง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8000" u="none" cap="none" strike="noStrike">
              <a:solidFill>
                <a:srgbClr val="FF0013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118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37" name="Google Shape;2037;p118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038" name="Google Shape;2038;p118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118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0" name="Google Shape;2040;p118"/>
          <p:cNvSpPr/>
          <p:nvPr/>
        </p:nvSpPr>
        <p:spPr>
          <a:xfrm>
            <a:off x="3392176" y="1416809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1" name="Google Shape;2041;p118"/>
          <p:cNvSpPr txBox="1"/>
          <p:nvPr/>
        </p:nvSpPr>
        <p:spPr>
          <a:xfrm>
            <a:off x="1028700" y="8112894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ยกเลิกการเป็นสมาชิก</a:t>
            </a:r>
            <a:endParaRPr/>
          </a:p>
        </p:txBody>
      </p:sp>
      <p:sp>
        <p:nvSpPr>
          <p:cNvPr id="2042" name="Google Shape;2042;p118"/>
          <p:cNvSpPr/>
          <p:nvPr/>
        </p:nvSpPr>
        <p:spPr>
          <a:xfrm rot="9190879">
            <a:off x="8036891" y="5319945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046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p119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48" name="Google Shape;2048;p119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049" name="Google Shape;2049;p119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119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1" name="Google Shape;2051;p119"/>
          <p:cNvSpPr/>
          <p:nvPr/>
        </p:nvSpPr>
        <p:spPr>
          <a:xfrm>
            <a:off x="3493371" y="1666209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8" y="0"/>
                </a:lnTo>
                <a:lnTo>
                  <a:pt x="11301258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2" name="Google Shape;2052;p119"/>
          <p:cNvSpPr/>
          <p:nvPr/>
        </p:nvSpPr>
        <p:spPr>
          <a:xfrm rot="9190879">
            <a:off x="12547834" y="402644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3" name="Google Shape;2053;p119"/>
          <p:cNvSpPr txBox="1"/>
          <p:nvPr/>
        </p:nvSpPr>
        <p:spPr>
          <a:xfrm>
            <a:off x="1028700" y="8112894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ยกเลิก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2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44" r="-6242" t="-16525"/>
            </a:stretch>
          </a:blipFill>
          <a:ln>
            <a:noFill/>
          </a:ln>
        </p:spPr>
      </p:sp>
      <p:pic>
        <p:nvPicPr>
          <p:cNvPr id="465" name="Google Shape;465;p12"/>
          <p:cNvPicPr preferRelativeResize="0"/>
          <p:nvPr/>
        </p:nvPicPr>
        <p:blipFill rotWithShape="1">
          <a:blip r:embed="rId4">
            <a:alphaModFix/>
          </a:blip>
          <a:srcRect b="9191" l="0" r="0" t="17066"/>
          <a:stretch/>
        </p:blipFill>
        <p:spPr>
          <a:xfrm>
            <a:off x="5611454" y="512459"/>
            <a:ext cx="7065093" cy="926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057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120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59" name="Google Shape;2059;p120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060" name="Google Shape;2060;p120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120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2" name="Google Shape;2062;p120"/>
          <p:cNvSpPr/>
          <p:nvPr/>
        </p:nvSpPr>
        <p:spPr>
          <a:xfrm>
            <a:off x="2448237" y="850857"/>
            <a:ext cx="12570998" cy="6819766"/>
          </a:xfrm>
          <a:custGeom>
            <a:rect b="b" l="l" r="r" t="t"/>
            <a:pathLst>
              <a:path extrusionOk="0" h="6819766" w="12570998">
                <a:moveTo>
                  <a:pt x="0" y="0"/>
                </a:moveTo>
                <a:lnTo>
                  <a:pt x="12570999" y="0"/>
                </a:lnTo>
                <a:lnTo>
                  <a:pt x="12570999" y="6819766"/>
                </a:lnTo>
                <a:lnTo>
                  <a:pt x="0" y="6819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3" name="Google Shape;2063;p120"/>
          <p:cNvSpPr/>
          <p:nvPr/>
        </p:nvSpPr>
        <p:spPr>
          <a:xfrm rot="9190879">
            <a:off x="10301645" y="402644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4" name="Google Shape;2064;p120"/>
          <p:cNvSpPr txBox="1"/>
          <p:nvPr/>
        </p:nvSpPr>
        <p:spPr>
          <a:xfrm>
            <a:off x="1028700" y="8038640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ยกเลิกการเป็นสมาชิก</a:t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068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p121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70" name="Google Shape;2070;p121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071" name="Google Shape;2071;p121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121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3" name="Google Shape;2073;p121"/>
          <p:cNvSpPr/>
          <p:nvPr/>
        </p:nvSpPr>
        <p:spPr>
          <a:xfrm>
            <a:off x="2460810" y="1186552"/>
            <a:ext cx="13163990" cy="6417445"/>
          </a:xfrm>
          <a:custGeom>
            <a:rect b="b" l="l" r="r" t="t"/>
            <a:pathLst>
              <a:path extrusionOk="0" h="6417445" w="13163990">
                <a:moveTo>
                  <a:pt x="0" y="0"/>
                </a:moveTo>
                <a:lnTo>
                  <a:pt x="13163991" y="0"/>
                </a:lnTo>
                <a:lnTo>
                  <a:pt x="13163991" y="6417445"/>
                </a:lnTo>
                <a:lnTo>
                  <a:pt x="0" y="64174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4" name="Google Shape;2074;p121"/>
          <p:cNvSpPr/>
          <p:nvPr/>
        </p:nvSpPr>
        <p:spPr>
          <a:xfrm rot="-1822692">
            <a:off x="11223378" y="3786712"/>
            <a:ext cx="1860375" cy="492999"/>
          </a:xfrm>
          <a:custGeom>
            <a:rect b="b" l="l" r="r" t="t"/>
            <a:pathLst>
              <a:path extrusionOk="0" h="492999" w="1860375">
                <a:moveTo>
                  <a:pt x="0" y="0"/>
                </a:moveTo>
                <a:lnTo>
                  <a:pt x="1860375" y="0"/>
                </a:lnTo>
                <a:lnTo>
                  <a:pt x="1860375" y="492999"/>
                </a:lnTo>
                <a:lnTo>
                  <a:pt x="0" y="492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5" name="Google Shape;2075;p121"/>
          <p:cNvSpPr txBox="1"/>
          <p:nvPr/>
        </p:nvSpPr>
        <p:spPr>
          <a:xfrm>
            <a:off x="1028700" y="8038640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จัดการ</a:t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079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122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81" name="Google Shape;2081;p122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082" name="Google Shape;2082;p122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122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4" name="Google Shape;2084;p122"/>
          <p:cNvSpPr/>
          <p:nvPr/>
        </p:nvSpPr>
        <p:spPr>
          <a:xfrm>
            <a:off x="3173634" y="1639532"/>
            <a:ext cx="12212839" cy="5953759"/>
          </a:xfrm>
          <a:custGeom>
            <a:rect b="b" l="l" r="r" t="t"/>
            <a:pathLst>
              <a:path extrusionOk="0" h="5953759" w="12212839">
                <a:moveTo>
                  <a:pt x="0" y="0"/>
                </a:moveTo>
                <a:lnTo>
                  <a:pt x="12212839" y="0"/>
                </a:lnTo>
                <a:lnTo>
                  <a:pt x="12212839" y="5953759"/>
                </a:lnTo>
                <a:lnTo>
                  <a:pt x="0" y="5953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5" name="Google Shape;2085;p122"/>
          <p:cNvSpPr/>
          <p:nvPr/>
        </p:nvSpPr>
        <p:spPr>
          <a:xfrm rot="-1822692">
            <a:off x="5837883" y="6440434"/>
            <a:ext cx="1860375" cy="492999"/>
          </a:xfrm>
          <a:custGeom>
            <a:rect b="b" l="l" r="r" t="t"/>
            <a:pathLst>
              <a:path extrusionOk="0" h="492999" w="1860375">
                <a:moveTo>
                  <a:pt x="0" y="0"/>
                </a:moveTo>
                <a:lnTo>
                  <a:pt x="1860375" y="0"/>
                </a:lnTo>
                <a:lnTo>
                  <a:pt x="1860375" y="492999"/>
                </a:lnTo>
                <a:lnTo>
                  <a:pt x="0" y="492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6" name="Google Shape;2086;p122"/>
          <p:cNvSpPr txBox="1"/>
          <p:nvPr/>
        </p:nvSpPr>
        <p:spPr>
          <a:xfrm>
            <a:off x="1028700" y="8038640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ยกเลิกการสมัครใช้งาน</a:t>
            </a: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090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123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92" name="Google Shape;2092;p123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093" name="Google Shape;2093;p123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123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5" name="Google Shape;2095;p123"/>
          <p:cNvSpPr/>
          <p:nvPr/>
        </p:nvSpPr>
        <p:spPr>
          <a:xfrm>
            <a:off x="2298863" y="1125881"/>
            <a:ext cx="13487886" cy="6609064"/>
          </a:xfrm>
          <a:custGeom>
            <a:rect b="b" l="l" r="r" t="t"/>
            <a:pathLst>
              <a:path extrusionOk="0" h="6609064" w="13487886">
                <a:moveTo>
                  <a:pt x="0" y="0"/>
                </a:moveTo>
                <a:lnTo>
                  <a:pt x="13487886" y="0"/>
                </a:lnTo>
                <a:lnTo>
                  <a:pt x="13487886" y="6609064"/>
                </a:lnTo>
                <a:lnTo>
                  <a:pt x="0" y="6609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6" name="Google Shape;2096;p123"/>
          <p:cNvSpPr/>
          <p:nvPr/>
        </p:nvSpPr>
        <p:spPr>
          <a:xfrm rot="-8352639">
            <a:off x="10399231" y="6471654"/>
            <a:ext cx="1860375" cy="492999"/>
          </a:xfrm>
          <a:custGeom>
            <a:rect b="b" l="l" r="r" t="t"/>
            <a:pathLst>
              <a:path extrusionOk="0" h="492999" w="1860375">
                <a:moveTo>
                  <a:pt x="0" y="0"/>
                </a:moveTo>
                <a:lnTo>
                  <a:pt x="1860375" y="0"/>
                </a:lnTo>
                <a:lnTo>
                  <a:pt x="1860375" y="493000"/>
                </a:lnTo>
                <a:lnTo>
                  <a:pt x="0" y="493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7" name="Google Shape;2097;p123"/>
          <p:cNvSpPr txBox="1"/>
          <p:nvPr/>
        </p:nvSpPr>
        <p:spPr>
          <a:xfrm>
            <a:off x="3652373" y="8369148"/>
            <a:ext cx="10469291" cy="8891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6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เลือกเหตุผลแล้วกดดำเนินการต่อ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124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03" name="Google Shape;2103;p124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104" name="Google Shape;2104;p124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124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6" name="Google Shape;2106;p124"/>
          <p:cNvSpPr/>
          <p:nvPr/>
        </p:nvSpPr>
        <p:spPr>
          <a:xfrm>
            <a:off x="3392176" y="1974839"/>
            <a:ext cx="11301259" cy="5537617"/>
          </a:xfrm>
          <a:custGeom>
            <a:rect b="b" l="l" r="r" t="t"/>
            <a:pathLst>
              <a:path extrusionOk="0" h="5537617" w="11301259">
                <a:moveTo>
                  <a:pt x="0" y="0"/>
                </a:moveTo>
                <a:lnTo>
                  <a:pt x="11301259" y="0"/>
                </a:lnTo>
                <a:lnTo>
                  <a:pt x="11301259" y="5537617"/>
                </a:lnTo>
                <a:lnTo>
                  <a:pt x="0" y="5537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7" name="Google Shape;2107;p124"/>
          <p:cNvSpPr/>
          <p:nvPr/>
        </p:nvSpPr>
        <p:spPr>
          <a:xfrm rot="-8352639">
            <a:off x="10134320" y="6085326"/>
            <a:ext cx="1860375" cy="492999"/>
          </a:xfrm>
          <a:custGeom>
            <a:rect b="b" l="l" r="r" t="t"/>
            <a:pathLst>
              <a:path extrusionOk="0" h="492999" w="1860375">
                <a:moveTo>
                  <a:pt x="0" y="0"/>
                </a:moveTo>
                <a:lnTo>
                  <a:pt x="1860375" y="0"/>
                </a:lnTo>
                <a:lnTo>
                  <a:pt x="1860375" y="492999"/>
                </a:lnTo>
                <a:lnTo>
                  <a:pt x="0" y="492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8" name="Google Shape;2108;p124"/>
          <p:cNvSpPr txBox="1"/>
          <p:nvPr/>
        </p:nvSpPr>
        <p:spPr>
          <a:xfrm>
            <a:off x="3652373" y="8369148"/>
            <a:ext cx="10469291" cy="8891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6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คลิกยกเลิกสมัครใช้บริการ</a:t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112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125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14" name="Google Shape;2114;p125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2115" name="Google Shape;2115;p125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125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7" name="Google Shape;2117;p125"/>
          <p:cNvSpPr/>
          <p:nvPr/>
        </p:nvSpPr>
        <p:spPr>
          <a:xfrm>
            <a:off x="2571824" y="1364151"/>
            <a:ext cx="13144351" cy="6457163"/>
          </a:xfrm>
          <a:custGeom>
            <a:rect b="b" l="l" r="r" t="t"/>
            <a:pathLst>
              <a:path extrusionOk="0" h="6457163" w="13144351">
                <a:moveTo>
                  <a:pt x="0" y="0"/>
                </a:moveTo>
                <a:lnTo>
                  <a:pt x="13144352" y="0"/>
                </a:lnTo>
                <a:lnTo>
                  <a:pt x="13144352" y="6457162"/>
                </a:lnTo>
                <a:lnTo>
                  <a:pt x="0" y="6457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8" name="Google Shape;2118;p125"/>
          <p:cNvSpPr txBox="1"/>
          <p:nvPr/>
        </p:nvSpPr>
        <p:spPr>
          <a:xfrm>
            <a:off x="3112099" y="8369148"/>
            <a:ext cx="12063803" cy="8891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6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ยกเลิกสำเร็จจะขึ้นหน้าต่างดังภาพ</a:t>
            </a:r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122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26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24" name="Google Shape;2124;p126"/>
          <p:cNvGrpSpPr/>
          <p:nvPr/>
        </p:nvGrpSpPr>
        <p:grpSpPr>
          <a:xfrm>
            <a:off x="1028700" y="1370654"/>
            <a:ext cx="16073956" cy="6847973"/>
            <a:chOff x="0" y="-38100"/>
            <a:chExt cx="4233470" cy="1803581"/>
          </a:xfrm>
        </p:grpSpPr>
        <p:sp>
          <p:nvSpPr>
            <p:cNvPr id="2125" name="Google Shape;2125;p126"/>
            <p:cNvSpPr/>
            <p:nvPr/>
          </p:nvSpPr>
          <p:spPr>
            <a:xfrm>
              <a:off x="0" y="0"/>
              <a:ext cx="4233470" cy="1765481"/>
            </a:xfrm>
            <a:custGeom>
              <a:rect b="b" l="l" r="r" t="t"/>
              <a:pathLst>
                <a:path extrusionOk="0" h="1765481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1749105"/>
                  </a:lnTo>
                  <a:cubicBezTo>
                    <a:pt x="4233470" y="1758150"/>
                    <a:pt x="4226138" y="1765481"/>
                    <a:pt x="4217094" y="1765481"/>
                  </a:cubicBezTo>
                  <a:lnTo>
                    <a:pt x="16376" y="1765481"/>
                  </a:lnTo>
                  <a:cubicBezTo>
                    <a:pt x="7332" y="1765481"/>
                    <a:pt x="0" y="1758150"/>
                    <a:pt x="0" y="1749105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p126"/>
            <p:cNvSpPr txBox="1"/>
            <p:nvPr/>
          </p:nvSpPr>
          <p:spPr>
            <a:xfrm>
              <a:off x="0" y="-38100"/>
              <a:ext cx="4233470" cy="1803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7" name="Google Shape;2127;p126"/>
          <p:cNvSpPr/>
          <p:nvPr/>
        </p:nvSpPr>
        <p:spPr>
          <a:xfrm>
            <a:off x="3304160" y="2243216"/>
            <a:ext cx="11523035" cy="4938444"/>
          </a:xfrm>
          <a:custGeom>
            <a:rect b="b" l="l" r="r" t="t"/>
            <a:pathLst>
              <a:path extrusionOk="0" h="4938444" w="11523035">
                <a:moveTo>
                  <a:pt x="0" y="0"/>
                </a:moveTo>
                <a:lnTo>
                  <a:pt x="11523035" y="0"/>
                </a:lnTo>
                <a:lnTo>
                  <a:pt x="11523035" y="4938444"/>
                </a:lnTo>
                <a:lnTo>
                  <a:pt x="0" y="4938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13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127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33" name="Google Shape;2133;p127"/>
          <p:cNvGrpSpPr/>
          <p:nvPr/>
        </p:nvGrpSpPr>
        <p:grpSpPr>
          <a:xfrm>
            <a:off x="826311" y="1330858"/>
            <a:ext cx="16432989" cy="7178155"/>
            <a:chOff x="0" y="-38100"/>
            <a:chExt cx="4328030" cy="1890543"/>
          </a:xfrm>
        </p:grpSpPr>
        <p:sp>
          <p:nvSpPr>
            <p:cNvPr id="2134" name="Google Shape;2134;p127"/>
            <p:cNvSpPr/>
            <p:nvPr/>
          </p:nvSpPr>
          <p:spPr>
            <a:xfrm>
              <a:off x="0" y="0"/>
              <a:ext cx="4328030" cy="1852443"/>
            </a:xfrm>
            <a:custGeom>
              <a:rect b="b" l="l" r="r" t="t"/>
              <a:pathLst>
                <a:path extrusionOk="0" h="185244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1836425"/>
                  </a:lnTo>
                  <a:cubicBezTo>
                    <a:pt x="4328030" y="1845271"/>
                    <a:pt x="4320858" y="1852443"/>
                    <a:pt x="4312012" y="1852443"/>
                  </a:cubicBezTo>
                  <a:lnTo>
                    <a:pt x="16018" y="1852443"/>
                  </a:lnTo>
                  <a:cubicBezTo>
                    <a:pt x="7172" y="1852443"/>
                    <a:pt x="0" y="1845271"/>
                    <a:pt x="0" y="183642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127"/>
            <p:cNvSpPr txBox="1"/>
            <p:nvPr/>
          </p:nvSpPr>
          <p:spPr>
            <a:xfrm>
              <a:off x="0" y="-38100"/>
              <a:ext cx="4328030" cy="1890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6" name="Google Shape;2136;p127"/>
          <p:cNvSpPr/>
          <p:nvPr/>
        </p:nvSpPr>
        <p:spPr>
          <a:xfrm>
            <a:off x="1334062" y="1706925"/>
            <a:ext cx="4337256" cy="1858824"/>
          </a:xfrm>
          <a:custGeom>
            <a:rect b="b" l="l" r="r" t="t"/>
            <a:pathLst>
              <a:path extrusionOk="0" h="1858824" w="4337256">
                <a:moveTo>
                  <a:pt x="0" y="0"/>
                </a:moveTo>
                <a:lnTo>
                  <a:pt x="4337257" y="0"/>
                </a:lnTo>
                <a:lnTo>
                  <a:pt x="4337257" y="1858824"/>
                </a:lnTo>
                <a:lnTo>
                  <a:pt x="0" y="1858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7" name="Google Shape;2137;p127"/>
          <p:cNvSpPr txBox="1"/>
          <p:nvPr/>
        </p:nvSpPr>
        <p:spPr>
          <a:xfrm>
            <a:off x="1101493" y="3256317"/>
            <a:ext cx="16230600" cy="3072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1.สมัครลงทะเบียนใช้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HeyGen</a:t>
            </a:r>
            <a:endParaRPr/>
          </a:p>
        </p:txBody>
      </p:sp>
      <p:sp>
        <p:nvSpPr>
          <p:cNvPr id="2138" name="Google Shape;2138;p127"/>
          <p:cNvSpPr txBox="1"/>
          <p:nvPr/>
        </p:nvSpPr>
        <p:spPr>
          <a:xfrm>
            <a:off x="826311" y="6381370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ที่  </a:t>
            </a:r>
            <a:r>
              <a:rPr b="1" i="0" lang="en-US" sz="8000" u="sng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HeyGen.com</a:t>
            </a:r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128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44" name="Google Shape;2144;p128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145" name="Google Shape;2145;p128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128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7" name="Google Shape;2147;p128"/>
          <p:cNvSpPr/>
          <p:nvPr/>
        </p:nvSpPr>
        <p:spPr>
          <a:xfrm>
            <a:off x="3415048" y="2868938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8" name="Google Shape;2148;p128"/>
          <p:cNvSpPr/>
          <p:nvPr/>
        </p:nvSpPr>
        <p:spPr>
          <a:xfrm>
            <a:off x="7432727" y="4584772"/>
            <a:ext cx="3661942" cy="3396569"/>
          </a:xfrm>
          <a:custGeom>
            <a:rect b="b" l="l" r="r" t="t"/>
            <a:pathLst>
              <a:path extrusionOk="0" h="812800" w="876304">
                <a:moveTo>
                  <a:pt x="438152" y="0"/>
                </a:moveTo>
                <a:cubicBezTo>
                  <a:pt x="196167" y="0"/>
                  <a:pt x="0" y="181951"/>
                  <a:pt x="0" y="406400"/>
                </a:cubicBezTo>
                <a:cubicBezTo>
                  <a:pt x="0" y="630849"/>
                  <a:pt x="196167" y="812800"/>
                  <a:pt x="438152" y="812800"/>
                </a:cubicBezTo>
                <a:cubicBezTo>
                  <a:pt x="680136" y="812800"/>
                  <a:pt x="876304" y="630849"/>
                  <a:pt x="876304" y="406400"/>
                </a:cubicBezTo>
                <a:cubicBezTo>
                  <a:pt x="876304" y="181951"/>
                  <a:pt x="680136" y="0"/>
                  <a:pt x="438152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76544" t="0"/>
            </a:stretch>
          </a:blipFill>
          <a:ln cap="sq" cmpd="sng" w="104775">
            <a:solidFill>
              <a:srgbClr val="FF001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9" name="Google Shape;2149;p128"/>
          <p:cNvSpPr/>
          <p:nvPr/>
        </p:nvSpPr>
        <p:spPr>
          <a:xfrm rot="-8565855">
            <a:off x="5109534" y="3785919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0" name="Google Shape;2150;p128"/>
          <p:cNvSpPr txBox="1"/>
          <p:nvPr/>
        </p:nvSpPr>
        <p:spPr>
          <a:xfrm>
            <a:off x="-440338" y="1073410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เข้าไปที่  </a:t>
            </a:r>
            <a:r>
              <a:rPr b="1" i="0" lang="en-US" sz="8000" u="sng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HeyGen.com</a:t>
            </a:r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154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129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56" name="Google Shape;2156;p129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157" name="Google Shape;2157;p129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129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9" name="Google Shape;2159;p129"/>
          <p:cNvSpPr/>
          <p:nvPr/>
        </p:nvSpPr>
        <p:spPr>
          <a:xfrm>
            <a:off x="3493371" y="1437225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8" y="0"/>
                </a:lnTo>
                <a:lnTo>
                  <a:pt x="11301258" y="6116807"/>
                </a:lnTo>
                <a:lnTo>
                  <a:pt x="0" y="6116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0" name="Google Shape;2160;p129"/>
          <p:cNvSpPr/>
          <p:nvPr/>
        </p:nvSpPr>
        <p:spPr>
          <a:xfrm rot="-8160265">
            <a:off x="6100663" y="5076810"/>
            <a:ext cx="1874048" cy="496623"/>
          </a:xfrm>
          <a:custGeom>
            <a:rect b="b" l="l" r="r" t="t"/>
            <a:pathLst>
              <a:path extrusionOk="0" h="496623" w="1874048">
                <a:moveTo>
                  <a:pt x="0" y="0"/>
                </a:moveTo>
                <a:lnTo>
                  <a:pt x="1874048" y="0"/>
                </a:lnTo>
                <a:lnTo>
                  <a:pt x="1874048" y="496623"/>
                </a:lnTo>
                <a:lnTo>
                  <a:pt x="0" y="496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1" name="Google Shape;2161;p129"/>
          <p:cNvSpPr txBox="1"/>
          <p:nvPr/>
        </p:nvSpPr>
        <p:spPr>
          <a:xfrm>
            <a:off x="1984605" y="7639515"/>
            <a:ext cx="14785477" cy="2543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87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Google</a:t>
            </a:r>
            <a:endParaRPr/>
          </a:p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7287" u="none" cap="none" strike="noStrike">
              <a:solidFill>
                <a:srgbClr val="FF0013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3"/>
          <p:cNvSpPr/>
          <p:nvPr/>
        </p:nvSpPr>
        <p:spPr>
          <a:xfrm>
            <a:off x="0" y="-80251"/>
            <a:ext cx="18430668" cy="10367251"/>
          </a:xfrm>
          <a:custGeom>
            <a:rect b="b" l="l" r="r" t="t"/>
            <a:pathLst>
              <a:path extrusionOk="0" h="10367251" w="18430668">
                <a:moveTo>
                  <a:pt x="0" y="0"/>
                </a:moveTo>
                <a:lnTo>
                  <a:pt x="18430668" y="0"/>
                </a:lnTo>
                <a:lnTo>
                  <a:pt x="18430668" y="10367251"/>
                </a:lnTo>
                <a:lnTo>
                  <a:pt x="0" y="10367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1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1" name="Google Shape;471;p13"/>
          <p:cNvGrpSpPr/>
          <p:nvPr/>
        </p:nvGrpSpPr>
        <p:grpSpPr>
          <a:xfrm>
            <a:off x="3004925" y="3300828"/>
            <a:ext cx="12023898" cy="3560722"/>
            <a:chOff x="0" y="-38100"/>
            <a:chExt cx="3166767" cy="722593"/>
          </a:xfrm>
        </p:grpSpPr>
        <p:sp>
          <p:nvSpPr>
            <p:cNvPr id="472" name="Google Shape;472;p13"/>
            <p:cNvSpPr/>
            <p:nvPr/>
          </p:nvSpPr>
          <p:spPr>
            <a:xfrm>
              <a:off x="0" y="0"/>
              <a:ext cx="3166767" cy="684493"/>
            </a:xfrm>
            <a:custGeom>
              <a:rect b="b" l="l" r="r" t="t"/>
              <a:pathLst>
                <a:path extrusionOk="0" h="684493" w="3166767">
                  <a:moveTo>
                    <a:pt x="21892" y="0"/>
                  </a:moveTo>
                  <a:lnTo>
                    <a:pt x="3144875" y="0"/>
                  </a:lnTo>
                  <a:cubicBezTo>
                    <a:pt x="3156965" y="0"/>
                    <a:pt x="3166767" y="9801"/>
                    <a:pt x="3166767" y="21892"/>
                  </a:cubicBezTo>
                  <a:lnTo>
                    <a:pt x="3166767" y="662601"/>
                  </a:lnTo>
                  <a:cubicBezTo>
                    <a:pt x="3166767" y="674691"/>
                    <a:pt x="3156965" y="684493"/>
                    <a:pt x="3144875" y="684493"/>
                  </a:cubicBezTo>
                  <a:lnTo>
                    <a:pt x="21892" y="684493"/>
                  </a:lnTo>
                  <a:cubicBezTo>
                    <a:pt x="9801" y="684493"/>
                    <a:pt x="0" y="674691"/>
                    <a:pt x="0" y="662601"/>
                  </a:cubicBezTo>
                  <a:lnTo>
                    <a:pt x="0" y="21892"/>
                  </a:lnTo>
                  <a:cubicBezTo>
                    <a:pt x="0" y="9801"/>
                    <a:pt x="9801" y="0"/>
                    <a:pt x="21892" y="0"/>
                  </a:cubicBezTo>
                  <a:close/>
                </a:path>
              </a:pathLst>
            </a:custGeom>
            <a:solidFill>
              <a:srgbClr val="130C23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13"/>
            <p:cNvSpPr txBox="1"/>
            <p:nvPr/>
          </p:nvSpPr>
          <p:spPr>
            <a:xfrm>
              <a:off x="0" y="-38100"/>
              <a:ext cx="3166767" cy="722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4" name="Google Shape;474;p13"/>
          <p:cNvSpPr txBox="1"/>
          <p:nvPr/>
        </p:nvSpPr>
        <p:spPr>
          <a:xfrm>
            <a:off x="3200000" y="3904850"/>
            <a:ext cx="114186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ความรู้เบื้องต้นเกี่ยวกับวิดีโอ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80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165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p130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67" name="Google Shape;2167;p130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168" name="Google Shape;2168;p130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130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0" name="Google Shape;2170;p130"/>
          <p:cNvSpPr/>
          <p:nvPr/>
        </p:nvSpPr>
        <p:spPr>
          <a:xfrm>
            <a:off x="3341132" y="1523450"/>
            <a:ext cx="11301259" cy="6033065"/>
          </a:xfrm>
          <a:custGeom>
            <a:rect b="b" l="l" r="r" t="t"/>
            <a:pathLst>
              <a:path extrusionOk="0" h="6033065" w="11301259">
                <a:moveTo>
                  <a:pt x="0" y="0"/>
                </a:moveTo>
                <a:lnTo>
                  <a:pt x="11301259" y="0"/>
                </a:lnTo>
                <a:lnTo>
                  <a:pt x="11301259" y="6033065"/>
                </a:lnTo>
                <a:lnTo>
                  <a:pt x="0" y="60330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20" l="0" r="0" t="0"/>
            </a:stretch>
          </a:blipFill>
          <a:ln>
            <a:noFill/>
          </a:ln>
        </p:spPr>
      </p:sp>
      <p:sp>
        <p:nvSpPr>
          <p:cNvPr id="2171" name="Google Shape;2171;p130"/>
          <p:cNvSpPr/>
          <p:nvPr/>
        </p:nvSpPr>
        <p:spPr>
          <a:xfrm rot="-8160265">
            <a:off x="9787011" y="5848878"/>
            <a:ext cx="1874048" cy="496623"/>
          </a:xfrm>
          <a:custGeom>
            <a:rect b="b" l="l" r="r" t="t"/>
            <a:pathLst>
              <a:path extrusionOk="0" h="496623" w="1874048">
                <a:moveTo>
                  <a:pt x="0" y="0"/>
                </a:moveTo>
                <a:lnTo>
                  <a:pt x="1874049" y="0"/>
                </a:lnTo>
                <a:lnTo>
                  <a:pt x="1874049" y="496622"/>
                </a:lnTo>
                <a:lnTo>
                  <a:pt x="0" y="496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2" name="Google Shape;2172;p130"/>
          <p:cNvSpPr txBox="1"/>
          <p:nvPr/>
        </p:nvSpPr>
        <p:spPr>
          <a:xfrm>
            <a:off x="1751261" y="7743646"/>
            <a:ext cx="14785477" cy="2543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87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ล็อคอินด้วยเมลตัวเอง</a:t>
            </a:r>
            <a:endParaRPr/>
          </a:p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7287" u="none" cap="none" strike="noStrike">
              <a:solidFill>
                <a:srgbClr val="FF0013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131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78" name="Google Shape;2178;p131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179" name="Google Shape;2179;p131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p131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1" name="Google Shape;2181;p131"/>
          <p:cNvSpPr/>
          <p:nvPr/>
        </p:nvSpPr>
        <p:spPr>
          <a:xfrm>
            <a:off x="3493371" y="1421772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8" y="0"/>
                </a:lnTo>
                <a:lnTo>
                  <a:pt x="11301258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2" name="Google Shape;2182;p131"/>
          <p:cNvSpPr/>
          <p:nvPr/>
        </p:nvSpPr>
        <p:spPr>
          <a:xfrm rot="-8160265">
            <a:off x="8072132" y="5101431"/>
            <a:ext cx="1792884" cy="475114"/>
          </a:xfrm>
          <a:custGeom>
            <a:rect b="b" l="l" r="r" t="t"/>
            <a:pathLst>
              <a:path extrusionOk="0" h="475114" w="1792884">
                <a:moveTo>
                  <a:pt x="0" y="0"/>
                </a:moveTo>
                <a:lnTo>
                  <a:pt x="1792885" y="0"/>
                </a:lnTo>
                <a:lnTo>
                  <a:pt x="1792885" y="475114"/>
                </a:lnTo>
                <a:lnTo>
                  <a:pt x="0" y="475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3" name="Google Shape;2183;p131"/>
          <p:cNvSpPr txBox="1"/>
          <p:nvPr/>
        </p:nvSpPr>
        <p:spPr>
          <a:xfrm>
            <a:off x="1751261" y="7743646"/>
            <a:ext cx="14785477" cy="12505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87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Quick Avatar Video</a:t>
            </a:r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132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89" name="Google Shape;2189;p132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190" name="Google Shape;2190;p132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132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2" name="Google Shape;2192;p132"/>
          <p:cNvSpPr/>
          <p:nvPr/>
        </p:nvSpPr>
        <p:spPr>
          <a:xfrm>
            <a:off x="3415048" y="1367401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3" name="Google Shape;2193;p132"/>
          <p:cNvSpPr txBox="1"/>
          <p:nvPr/>
        </p:nvSpPr>
        <p:spPr>
          <a:xfrm>
            <a:off x="2175354" y="7937233"/>
            <a:ext cx="13489796" cy="1143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49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เลือก Avatar ที่ต้องการ</a:t>
            </a:r>
            <a:endParaRPr/>
          </a:p>
        </p:txBody>
      </p:sp>
      <p:sp>
        <p:nvSpPr>
          <p:cNvPr id="2194" name="Google Shape;2194;p132"/>
          <p:cNvSpPr/>
          <p:nvPr/>
        </p:nvSpPr>
        <p:spPr>
          <a:xfrm rot="-9201190">
            <a:off x="12048221" y="6042934"/>
            <a:ext cx="1792884" cy="475114"/>
          </a:xfrm>
          <a:custGeom>
            <a:rect b="b" l="l" r="r" t="t"/>
            <a:pathLst>
              <a:path extrusionOk="0" h="475114" w="1792884">
                <a:moveTo>
                  <a:pt x="0" y="0"/>
                </a:moveTo>
                <a:lnTo>
                  <a:pt x="1792884" y="0"/>
                </a:lnTo>
                <a:lnTo>
                  <a:pt x="1792884" y="475114"/>
                </a:lnTo>
                <a:lnTo>
                  <a:pt x="0" y="475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198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p133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00" name="Google Shape;2200;p133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201" name="Google Shape;2201;p133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133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3" name="Google Shape;2203;p133"/>
          <p:cNvSpPr/>
          <p:nvPr/>
        </p:nvSpPr>
        <p:spPr>
          <a:xfrm>
            <a:off x="3317945" y="1494080"/>
            <a:ext cx="11301259" cy="6102680"/>
          </a:xfrm>
          <a:custGeom>
            <a:rect b="b" l="l" r="r" t="t"/>
            <a:pathLst>
              <a:path extrusionOk="0" h="6102680" w="11301259">
                <a:moveTo>
                  <a:pt x="0" y="0"/>
                </a:moveTo>
                <a:lnTo>
                  <a:pt x="11301259" y="0"/>
                </a:lnTo>
                <a:lnTo>
                  <a:pt x="11301259" y="6102680"/>
                </a:lnTo>
                <a:lnTo>
                  <a:pt x="0" y="6102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4" name="Google Shape;2204;p133"/>
          <p:cNvSpPr txBox="1"/>
          <p:nvPr/>
        </p:nvSpPr>
        <p:spPr>
          <a:xfrm>
            <a:off x="7525070" y="8548410"/>
            <a:ext cx="10762930" cy="61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Edit in Studio</a:t>
            </a:r>
            <a:endParaRPr/>
          </a:p>
        </p:txBody>
      </p:sp>
      <p:sp>
        <p:nvSpPr>
          <p:cNvPr id="2205" name="Google Shape;2205;p133"/>
          <p:cNvSpPr/>
          <p:nvPr/>
        </p:nvSpPr>
        <p:spPr>
          <a:xfrm rot="-8160265">
            <a:off x="10866798" y="7493508"/>
            <a:ext cx="1792884" cy="475114"/>
          </a:xfrm>
          <a:custGeom>
            <a:rect b="b" l="l" r="r" t="t"/>
            <a:pathLst>
              <a:path extrusionOk="0" h="475114" w="1792884">
                <a:moveTo>
                  <a:pt x="0" y="0"/>
                </a:moveTo>
                <a:lnTo>
                  <a:pt x="1792884" y="0"/>
                </a:lnTo>
                <a:lnTo>
                  <a:pt x="1792884" y="475115"/>
                </a:lnTo>
                <a:lnTo>
                  <a:pt x="0" y="475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6" name="Google Shape;2206;p133"/>
          <p:cNvSpPr/>
          <p:nvPr/>
        </p:nvSpPr>
        <p:spPr>
          <a:xfrm rot="-3300256">
            <a:off x="6145651" y="7386307"/>
            <a:ext cx="1271100" cy="336841"/>
          </a:xfrm>
          <a:custGeom>
            <a:rect b="b" l="l" r="r" t="t"/>
            <a:pathLst>
              <a:path extrusionOk="0" h="336841" w="1271100">
                <a:moveTo>
                  <a:pt x="0" y="0"/>
                </a:moveTo>
                <a:lnTo>
                  <a:pt x="1271099" y="0"/>
                </a:lnTo>
                <a:lnTo>
                  <a:pt x="1271099" y="336842"/>
                </a:lnTo>
                <a:lnTo>
                  <a:pt x="0" y="336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7" name="Google Shape;2207;p133"/>
          <p:cNvSpPr txBox="1"/>
          <p:nvPr/>
        </p:nvSpPr>
        <p:spPr>
          <a:xfrm>
            <a:off x="2064468" y="8385297"/>
            <a:ext cx="7731983" cy="645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11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เลือก วิดีโอแนวนอน</a:t>
            </a:r>
            <a:endParaRPr/>
          </a:p>
        </p:txBody>
      </p:sp>
      <p:grpSp>
        <p:nvGrpSpPr>
          <p:cNvPr id="2208" name="Google Shape;2208;p133"/>
          <p:cNvGrpSpPr/>
          <p:nvPr/>
        </p:nvGrpSpPr>
        <p:grpSpPr>
          <a:xfrm>
            <a:off x="5747220" y="7758609"/>
            <a:ext cx="531514" cy="531514"/>
            <a:chOff x="0" y="0"/>
            <a:chExt cx="708685" cy="708685"/>
          </a:xfrm>
        </p:grpSpPr>
        <p:sp>
          <p:nvSpPr>
            <p:cNvPr id="2209" name="Google Shape;2209;p133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10" name="Google Shape;2210;p133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1</a:t>
              </a:r>
              <a:endParaRPr/>
            </a:p>
          </p:txBody>
        </p:sp>
      </p:grpSp>
      <p:grpSp>
        <p:nvGrpSpPr>
          <p:cNvPr id="2211" name="Google Shape;2211;p133"/>
          <p:cNvGrpSpPr/>
          <p:nvPr/>
        </p:nvGrpSpPr>
        <p:grpSpPr>
          <a:xfrm>
            <a:off x="12573142" y="8083497"/>
            <a:ext cx="531514" cy="531588"/>
            <a:chOff x="0" y="0"/>
            <a:chExt cx="708685" cy="708784"/>
          </a:xfrm>
        </p:grpSpPr>
        <p:sp>
          <p:nvSpPr>
            <p:cNvPr id="2212" name="Google Shape;2212;p133"/>
            <p:cNvSpPr/>
            <p:nvPr/>
          </p:nvSpPr>
          <p:spPr>
            <a:xfrm>
              <a:off x="0" y="0"/>
              <a:ext cx="708685" cy="708784"/>
            </a:xfrm>
            <a:custGeom>
              <a:rect b="b" l="l" r="r" t="t"/>
              <a:pathLst>
                <a:path extrusionOk="0" h="708784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784"/>
                  </a:lnTo>
                  <a:lnTo>
                    <a:pt x="0" y="7087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6" r="-6" t="0"/>
              </a:stretch>
            </a:blipFill>
            <a:ln>
              <a:noFill/>
            </a:ln>
          </p:spPr>
        </p:sp>
        <p:sp>
          <p:nvSpPr>
            <p:cNvPr id="2213" name="Google Shape;2213;p133"/>
            <p:cNvSpPr txBox="1"/>
            <p:nvPr/>
          </p:nvSpPr>
          <p:spPr>
            <a:xfrm>
              <a:off x="82577" y="13556"/>
              <a:ext cx="543531" cy="622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2</a:t>
              </a:r>
              <a:endParaRPr/>
            </a:p>
          </p:txBody>
        </p:sp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217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134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19" name="Google Shape;2219;p134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220" name="Google Shape;2220;p134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134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2" name="Google Shape;2222;p134"/>
          <p:cNvSpPr/>
          <p:nvPr/>
        </p:nvSpPr>
        <p:spPr>
          <a:xfrm>
            <a:off x="3328055" y="1258659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3" name="Google Shape;2223;p134"/>
          <p:cNvSpPr/>
          <p:nvPr/>
        </p:nvSpPr>
        <p:spPr>
          <a:xfrm rot="-8160265">
            <a:off x="4143519" y="4600975"/>
            <a:ext cx="1792884" cy="475114"/>
          </a:xfrm>
          <a:custGeom>
            <a:rect b="b" l="l" r="r" t="t"/>
            <a:pathLst>
              <a:path extrusionOk="0" h="475114" w="1792884">
                <a:moveTo>
                  <a:pt x="0" y="0"/>
                </a:moveTo>
                <a:lnTo>
                  <a:pt x="1792885" y="0"/>
                </a:lnTo>
                <a:lnTo>
                  <a:pt x="1792885" y="475114"/>
                </a:lnTo>
                <a:lnTo>
                  <a:pt x="0" y="475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4" name="Google Shape;2224;p134"/>
          <p:cNvSpPr txBox="1"/>
          <p:nvPr/>
        </p:nvSpPr>
        <p:spPr>
          <a:xfrm>
            <a:off x="5370220" y="7793963"/>
            <a:ext cx="7731983" cy="962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Replace Avatar</a:t>
            </a:r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228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135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30" name="Google Shape;2230;p135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231" name="Google Shape;2231;p135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135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3" name="Google Shape;2233;p135"/>
          <p:cNvSpPr/>
          <p:nvPr/>
        </p:nvSpPr>
        <p:spPr>
          <a:xfrm>
            <a:off x="5991701" y="1494210"/>
            <a:ext cx="9827243" cy="5318995"/>
          </a:xfrm>
          <a:custGeom>
            <a:rect b="b" l="l" r="r" t="t"/>
            <a:pathLst>
              <a:path extrusionOk="0" h="5318995" w="9827243">
                <a:moveTo>
                  <a:pt x="0" y="0"/>
                </a:moveTo>
                <a:lnTo>
                  <a:pt x="9827243" y="0"/>
                </a:lnTo>
                <a:lnTo>
                  <a:pt x="9827243" y="5318995"/>
                </a:lnTo>
                <a:lnTo>
                  <a:pt x="0" y="5318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4" name="Google Shape;2234;p135"/>
          <p:cNvSpPr/>
          <p:nvPr/>
        </p:nvSpPr>
        <p:spPr>
          <a:xfrm rot="-8160265">
            <a:off x="8169236" y="4709718"/>
            <a:ext cx="1792884" cy="475114"/>
          </a:xfrm>
          <a:custGeom>
            <a:rect b="b" l="l" r="r" t="t"/>
            <a:pathLst>
              <a:path extrusionOk="0" h="475114" w="1792884">
                <a:moveTo>
                  <a:pt x="0" y="0"/>
                </a:moveTo>
                <a:lnTo>
                  <a:pt x="1792884" y="0"/>
                </a:lnTo>
                <a:lnTo>
                  <a:pt x="1792884" y="475115"/>
                </a:lnTo>
                <a:lnTo>
                  <a:pt x="0" y="475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5" name="Google Shape;2235;p135"/>
          <p:cNvSpPr txBox="1"/>
          <p:nvPr/>
        </p:nvSpPr>
        <p:spPr>
          <a:xfrm>
            <a:off x="2358001" y="8063328"/>
            <a:ext cx="14174787" cy="990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44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แล้วนำ สคริป มาวางดังรูป</a:t>
            </a:r>
            <a:endParaRPr/>
          </a:p>
        </p:txBody>
      </p:sp>
      <p:sp>
        <p:nvSpPr>
          <p:cNvPr id="2236" name="Google Shape;2236;p135"/>
          <p:cNvSpPr txBox="1"/>
          <p:nvPr/>
        </p:nvSpPr>
        <p:spPr>
          <a:xfrm>
            <a:off x="1348685" y="3635985"/>
            <a:ext cx="4364218" cy="3493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78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ช่วยสร้างสคริปในการเชิญชวนให้ทุกคนปลูกต้นไม้ทดแทน สั้นๆ กระชับ</a:t>
            </a:r>
            <a:endParaRPr/>
          </a:p>
        </p:txBody>
      </p:sp>
      <p:sp>
        <p:nvSpPr>
          <p:cNvPr id="2237" name="Google Shape;2237;p135"/>
          <p:cNvSpPr txBox="1"/>
          <p:nvPr/>
        </p:nvSpPr>
        <p:spPr>
          <a:xfrm>
            <a:off x="1624755" y="1408485"/>
            <a:ext cx="4088148" cy="17041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28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PROMPT:</a:t>
            </a:r>
            <a:endParaRPr/>
          </a:p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28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ด้วย GEMINI</a:t>
            </a:r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p136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43" name="Google Shape;2243;p136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244" name="Google Shape;2244;p136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136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6" name="Google Shape;2246;p136"/>
          <p:cNvSpPr/>
          <p:nvPr/>
        </p:nvSpPr>
        <p:spPr>
          <a:xfrm>
            <a:off x="3415048" y="1465260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7" name="Google Shape;2247;p136"/>
          <p:cNvSpPr/>
          <p:nvPr/>
        </p:nvSpPr>
        <p:spPr>
          <a:xfrm rot="-8160265">
            <a:off x="3756097" y="4661077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3" y="0"/>
                </a:lnTo>
                <a:lnTo>
                  <a:pt x="1469243" y="389350"/>
                </a:lnTo>
                <a:lnTo>
                  <a:pt x="0" y="389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8" name="Google Shape;2248;p136"/>
          <p:cNvSpPr txBox="1"/>
          <p:nvPr/>
        </p:nvSpPr>
        <p:spPr>
          <a:xfrm>
            <a:off x="4198638" y="7912837"/>
            <a:ext cx="10493514" cy="962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+Scene</a:t>
            </a:r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252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p137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54" name="Google Shape;2254;p137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255" name="Google Shape;2255;p137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137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7" name="Google Shape;2257;p137"/>
          <p:cNvSpPr/>
          <p:nvPr/>
        </p:nvSpPr>
        <p:spPr>
          <a:xfrm>
            <a:off x="3297039" y="1028700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8" name="Google Shape;2258;p137"/>
          <p:cNvSpPr/>
          <p:nvPr/>
        </p:nvSpPr>
        <p:spPr>
          <a:xfrm rot="-8160265">
            <a:off x="5472778" y="5846105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3" y="0"/>
                </a:lnTo>
                <a:lnTo>
                  <a:pt x="1469243" y="389350"/>
                </a:lnTo>
                <a:lnTo>
                  <a:pt x="0" y="389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9" name="Google Shape;2259;p137"/>
          <p:cNvSpPr txBox="1"/>
          <p:nvPr/>
        </p:nvSpPr>
        <p:spPr>
          <a:xfrm>
            <a:off x="4104784" y="7380002"/>
            <a:ext cx="10493514" cy="195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วาง สคริป ที่จะให้ Avatar พูด เป็นภาษาต่างประเทศ</a:t>
            </a:r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263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p138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65" name="Google Shape;2265;p138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266" name="Google Shape;2266;p138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138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8" name="Google Shape;2268;p138"/>
          <p:cNvSpPr/>
          <p:nvPr/>
        </p:nvSpPr>
        <p:spPr>
          <a:xfrm>
            <a:off x="4015331" y="879783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9" y="0"/>
                </a:lnTo>
                <a:lnTo>
                  <a:pt x="11301259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9" name="Google Shape;2269;p138"/>
          <p:cNvSpPr/>
          <p:nvPr/>
        </p:nvSpPr>
        <p:spPr>
          <a:xfrm rot="-1284253">
            <a:off x="3280710" y="4088658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3" y="0"/>
                </a:lnTo>
                <a:lnTo>
                  <a:pt x="1469243" y="389350"/>
                </a:lnTo>
                <a:lnTo>
                  <a:pt x="0" y="389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70" name="Google Shape;2270;p138"/>
          <p:cNvGrpSpPr/>
          <p:nvPr/>
        </p:nvGrpSpPr>
        <p:grpSpPr>
          <a:xfrm>
            <a:off x="2629104" y="4402748"/>
            <a:ext cx="531514" cy="531514"/>
            <a:chOff x="0" y="0"/>
            <a:chExt cx="708685" cy="708685"/>
          </a:xfrm>
        </p:grpSpPr>
        <p:sp>
          <p:nvSpPr>
            <p:cNvPr id="2271" name="Google Shape;2271;p138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72" name="Google Shape;2272;p138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1</a:t>
              </a:r>
              <a:endParaRPr/>
            </a:p>
          </p:txBody>
        </p:sp>
      </p:grpSp>
      <p:sp>
        <p:nvSpPr>
          <p:cNvPr id="2273" name="Google Shape;2273;p138"/>
          <p:cNvSpPr/>
          <p:nvPr/>
        </p:nvSpPr>
        <p:spPr>
          <a:xfrm rot="-1284253">
            <a:off x="3016403" y="5398170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3" y="0"/>
                </a:lnTo>
                <a:lnTo>
                  <a:pt x="1469243" y="389349"/>
                </a:lnTo>
                <a:lnTo>
                  <a:pt x="0" y="389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74" name="Google Shape;2274;p138"/>
          <p:cNvGrpSpPr/>
          <p:nvPr/>
        </p:nvGrpSpPr>
        <p:grpSpPr>
          <a:xfrm>
            <a:off x="2363347" y="5592844"/>
            <a:ext cx="531514" cy="531588"/>
            <a:chOff x="0" y="0"/>
            <a:chExt cx="708685" cy="708784"/>
          </a:xfrm>
        </p:grpSpPr>
        <p:sp>
          <p:nvSpPr>
            <p:cNvPr id="2275" name="Google Shape;2275;p138"/>
            <p:cNvSpPr/>
            <p:nvPr/>
          </p:nvSpPr>
          <p:spPr>
            <a:xfrm>
              <a:off x="0" y="0"/>
              <a:ext cx="708685" cy="708784"/>
            </a:xfrm>
            <a:custGeom>
              <a:rect b="b" l="l" r="r" t="t"/>
              <a:pathLst>
                <a:path extrusionOk="0" h="708784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784"/>
                  </a:lnTo>
                  <a:lnTo>
                    <a:pt x="0" y="7087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6" r="-6" t="0"/>
              </a:stretch>
            </a:blipFill>
            <a:ln>
              <a:noFill/>
            </a:ln>
          </p:spPr>
        </p:sp>
        <p:sp>
          <p:nvSpPr>
            <p:cNvPr id="2276" name="Google Shape;2276;p138"/>
            <p:cNvSpPr txBox="1"/>
            <p:nvPr/>
          </p:nvSpPr>
          <p:spPr>
            <a:xfrm>
              <a:off x="82577" y="13556"/>
              <a:ext cx="543531" cy="622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2</a:t>
              </a:r>
              <a:endParaRPr/>
            </a:p>
          </p:txBody>
        </p:sp>
      </p:grpSp>
      <p:grpSp>
        <p:nvGrpSpPr>
          <p:cNvPr id="2277" name="Google Shape;2277;p138"/>
          <p:cNvGrpSpPr/>
          <p:nvPr/>
        </p:nvGrpSpPr>
        <p:grpSpPr>
          <a:xfrm>
            <a:off x="8401761" y="5076725"/>
            <a:ext cx="531514" cy="531588"/>
            <a:chOff x="0" y="0"/>
            <a:chExt cx="708685" cy="708784"/>
          </a:xfrm>
        </p:grpSpPr>
        <p:sp>
          <p:nvSpPr>
            <p:cNvPr id="2278" name="Google Shape;2278;p138"/>
            <p:cNvSpPr/>
            <p:nvPr/>
          </p:nvSpPr>
          <p:spPr>
            <a:xfrm>
              <a:off x="0" y="0"/>
              <a:ext cx="708685" cy="708784"/>
            </a:xfrm>
            <a:custGeom>
              <a:rect b="b" l="l" r="r" t="t"/>
              <a:pathLst>
                <a:path extrusionOk="0" h="708784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784"/>
                  </a:lnTo>
                  <a:lnTo>
                    <a:pt x="0" y="7087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6" r="-6" t="0"/>
              </a:stretch>
            </a:blipFill>
            <a:ln>
              <a:noFill/>
            </a:ln>
          </p:spPr>
        </p:sp>
        <p:sp>
          <p:nvSpPr>
            <p:cNvPr id="2279" name="Google Shape;2279;p138"/>
            <p:cNvSpPr txBox="1"/>
            <p:nvPr/>
          </p:nvSpPr>
          <p:spPr>
            <a:xfrm>
              <a:off x="82577" y="13556"/>
              <a:ext cx="543531" cy="622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3</a:t>
              </a:r>
              <a:endParaRPr/>
            </a:p>
          </p:txBody>
        </p:sp>
      </p:grpSp>
      <p:sp>
        <p:nvSpPr>
          <p:cNvPr id="2280" name="Google Shape;2280;p138"/>
          <p:cNvSpPr/>
          <p:nvPr/>
        </p:nvSpPr>
        <p:spPr>
          <a:xfrm rot="-9332019">
            <a:off x="6917857" y="4666401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3" y="0"/>
                </a:lnTo>
                <a:lnTo>
                  <a:pt x="1469243" y="389349"/>
                </a:lnTo>
                <a:lnTo>
                  <a:pt x="0" y="389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1" name="Google Shape;2281;p138"/>
          <p:cNvSpPr txBox="1"/>
          <p:nvPr/>
        </p:nvSpPr>
        <p:spPr>
          <a:xfrm>
            <a:off x="2772169" y="7144066"/>
            <a:ext cx="13346453" cy="1953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หากขึ้น Unable to Gennerate audio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ให้เปลี่ยน Accent เป็น Original ดังรูป</a:t>
            </a:r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285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139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87" name="Google Shape;2287;p139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288" name="Google Shape;2288;p139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139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0" name="Google Shape;2290;p139"/>
          <p:cNvSpPr/>
          <p:nvPr/>
        </p:nvSpPr>
        <p:spPr>
          <a:xfrm>
            <a:off x="3493371" y="1302671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8" y="0"/>
                </a:lnTo>
                <a:lnTo>
                  <a:pt x="11301258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1" name="Google Shape;2291;p139"/>
          <p:cNvSpPr txBox="1"/>
          <p:nvPr/>
        </p:nvSpPr>
        <p:spPr>
          <a:xfrm>
            <a:off x="2629104" y="7644278"/>
            <a:ext cx="13346453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Background</a:t>
            </a:r>
            <a:endParaRPr/>
          </a:p>
        </p:txBody>
      </p:sp>
      <p:sp>
        <p:nvSpPr>
          <p:cNvPr id="2292" name="Google Shape;2292;p139"/>
          <p:cNvSpPr/>
          <p:nvPr/>
        </p:nvSpPr>
        <p:spPr>
          <a:xfrm rot="-1990663">
            <a:off x="10779780" y="2789330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2" y="0"/>
                </a:lnTo>
                <a:lnTo>
                  <a:pt x="1469242" y="389350"/>
                </a:lnTo>
                <a:lnTo>
                  <a:pt x="0" y="389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0A2F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4"/>
          <p:cNvSpPr/>
          <p:nvPr/>
        </p:nvSpPr>
        <p:spPr>
          <a:xfrm>
            <a:off x="0" y="1251"/>
            <a:ext cx="15456726" cy="10285749"/>
          </a:xfrm>
          <a:custGeom>
            <a:rect b="b" l="l" r="r" t="t"/>
            <a:pathLst>
              <a:path extrusionOk="0" h="10285749" w="15456726">
                <a:moveTo>
                  <a:pt x="0" y="0"/>
                </a:moveTo>
                <a:lnTo>
                  <a:pt x="15456726" y="0"/>
                </a:lnTo>
                <a:lnTo>
                  <a:pt x="15456726" y="10285749"/>
                </a:lnTo>
                <a:lnTo>
                  <a:pt x="0" y="10285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0" name="Google Shape;480;p14"/>
          <p:cNvSpPr/>
          <p:nvPr/>
        </p:nvSpPr>
        <p:spPr>
          <a:xfrm rot="-5400000">
            <a:off x="8045058" y="-2482605"/>
            <a:ext cx="15530426" cy="14769435"/>
          </a:xfrm>
          <a:custGeom>
            <a:rect b="b" l="l" r="r" t="t"/>
            <a:pathLst>
              <a:path extrusionOk="0" h="6038850" w="6350000">
                <a:moveTo>
                  <a:pt x="1212850" y="6038850"/>
                </a:moveTo>
                <a:lnTo>
                  <a:pt x="0" y="2306320"/>
                </a:lnTo>
                <a:lnTo>
                  <a:pt x="3175000" y="0"/>
                </a:lnTo>
                <a:lnTo>
                  <a:pt x="6350000" y="2306320"/>
                </a:lnTo>
                <a:lnTo>
                  <a:pt x="5137150" y="6038850"/>
                </a:lnTo>
                <a:lnTo>
                  <a:pt x="1212850" y="6038850"/>
                </a:lnTo>
                <a:close/>
              </a:path>
            </a:pathLst>
          </a:custGeom>
          <a:solidFill>
            <a:srgbClr val="FAB235"/>
          </a:solidFill>
          <a:ln>
            <a:noFill/>
          </a:ln>
        </p:spPr>
      </p:sp>
      <p:sp>
        <p:nvSpPr>
          <p:cNvPr id="481" name="Google Shape;481;p14"/>
          <p:cNvSpPr txBox="1"/>
          <p:nvPr/>
        </p:nvSpPr>
        <p:spPr>
          <a:xfrm>
            <a:off x="10222851" y="3491174"/>
            <a:ext cx="7496206" cy="315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ความหมาย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ของวิดีโอ</a:t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296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140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98" name="Google Shape;2298;p140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299" name="Google Shape;2299;p140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140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1" name="Google Shape;2301;p140"/>
          <p:cNvSpPr/>
          <p:nvPr/>
        </p:nvSpPr>
        <p:spPr>
          <a:xfrm>
            <a:off x="3053390" y="1122526"/>
            <a:ext cx="12219164" cy="6644171"/>
          </a:xfrm>
          <a:custGeom>
            <a:rect b="b" l="l" r="r" t="t"/>
            <a:pathLst>
              <a:path extrusionOk="0" h="6644171" w="12219164">
                <a:moveTo>
                  <a:pt x="0" y="0"/>
                </a:moveTo>
                <a:lnTo>
                  <a:pt x="12219164" y="0"/>
                </a:lnTo>
                <a:lnTo>
                  <a:pt x="12219164" y="6644171"/>
                </a:lnTo>
                <a:lnTo>
                  <a:pt x="0" y="6644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2" name="Google Shape;2302;p140"/>
          <p:cNvSpPr txBox="1"/>
          <p:nvPr/>
        </p:nvSpPr>
        <p:spPr>
          <a:xfrm>
            <a:off x="2470773" y="7956481"/>
            <a:ext cx="13346453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เลือก Background</a:t>
            </a:r>
            <a:endParaRPr/>
          </a:p>
        </p:txBody>
      </p:sp>
      <p:sp>
        <p:nvSpPr>
          <p:cNvPr id="2303" name="Google Shape;2303;p140"/>
          <p:cNvSpPr/>
          <p:nvPr/>
        </p:nvSpPr>
        <p:spPr>
          <a:xfrm rot="-9526040">
            <a:off x="13923168" y="3802430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2" y="0"/>
                </a:lnTo>
                <a:lnTo>
                  <a:pt x="1469242" y="389349"/>
                </a:lnTo>
                <a:lnTo>
                  <a:pt x="0" y="389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307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p141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09" name="Google Shape;2309;p141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310" name="Google Shape;2310;p141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1" name="Google Shape;2311;p141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2" name="Google Shape;2312;p141"/>
          <p:cNvSpPr/>
          <p:nvPr/>
        </p:nvSpPr>
        <p:spPr>
          <a:xfrm>
            <a:off x="3214433" y="1182868"/>
            <a:ext cx="12237190" cy="6608083"/>
          </a:xfrm>
          <a:custGeom>
            <a:rect b="b" l="l" r="r" t="t"/>
            <a:pathLst>
              <a:path extrusionOk="0" h="6608083" w="12237190">
                <a:moveTo>
                  <a:pt x="0" y="0"/>
                </a:moveTo>
                <a:lnTo>
                  <a:pt x="12237190" y="0"/>
                </a:lnTo>
                <a:lnTo>
                  <a:pt x="12237190" y="6608082"/>
                </a:lnTo>
                <a:lnTo>
                  <a:pt x="0" y="6608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3" name="Google Shape;2313;p141"/>
          <p:cNvSpPr/>
          <p:nvPr/>
        </p:nvSpPr>
        <p:spPr>
          <a:xfrm rot="-1990663">
            <a:off x="13333380" y="2270232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2" y="0"/>
                </a:lnTo>
                <a:lnTo>
                  <a:pt x="1469242" y="389350"/>
                </a:lnTo>
                <a:lnTo>
                  <a:pt x="0" y="389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4" name="Google Shape;2314;p141"/>
          <p:cNvSpPr txBox="1"/>
          <p:nvPr/>
        </p:nvSpPr>
        <p:spPr>
          <a:xfrm>
            <a:off x="2629104" y="8154907"/>
            <a:ext cx="13346453" cy="962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Generate</a:t>
            </a:r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318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p142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20" name="Google Shape;2320;p142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321" name="Google Shape;2321;p142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142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3" name="Google Shape;2323;p142"/>
          <p:cNvSpPr/>
          <p:nvPr/>
        </p:nvSpPr>
        <p:spPr>
          <a:xfrm>
            <a:off x="3196778" y="1486837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9" y="0"/>
                </a:lnTo>
                <a:lnTo>
                  <a:pt x="11301259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4" name="Google Shape;2324;p142"/>
          <p:cNvSpPr/>
          <p:nvPr/>
        </p:nvSpPr>
        <p:spPr>
          <a:xfrm rot="-151178">
            <a:off x="5720612" y="3594711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3" y="0"/>
                </a:lnTo>
                <a:lnTo>
                  <a:pt x="1469243" y="389349"/>
                </a:lnTo>
                <a:lnTo>
                  <a:pt x="0" y="389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5" name="Google Shape;2325;p142"/>
          <p:cNvSpPr txBox="1"/>
          <p:nvPr/>
        </p:nvSpPr>
        <p:spPr>
          <a:xfrm>
            <a:off x="2629104" y="7644278"/>
            <a:ext cx="13346453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Submit</a:t>
            </a:r>
            <a:endParaRPr/>
          </a:p>
        </p:txBody>
      </p:sp>
      <p:sp>
        <p:nvSpPr>
          <p:cNvPr id="2326" name="Google Shape;2326;p142"/>
          <p:cNvSpPr/>
          <p:nvPr/>
        </p:nvSpPr>
        <p:spPr>
          <a:xfrm rot="-10233692">
            <a:off x="10596653" y="6111259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3" y="0"/>
                </a:lnTo>
                <a:lnTo>
                  <a:pt x="1469243" y="389350"/>
                </a:lnTo>
                <a:lnTo>
                  <a:pt x="0" y="389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27" name="Google Shape;2327;p142"/>
          <p:cNvGrpSpPr/>
          <p:nvPr/>
        </p:nvGrpSpPr>
        <p:grpSpPr>
          <a:xfrm>
            <a:off x="12324422" y="6352686"/>
            <a:ext cx="531514" cy="531514"/>
            <a:chOff x="0" y="0"/>
            <a:chExt cx="708685" cy="708685"/>
          </a:xfrm>
        </p:grpSpPr>
        <p:sp>
          <p:nvSpPr>
            <p:cNvPr id="2328" name="Google Shape;2328;p142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29" name="Google Shape;2329;p142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3</a:t>
              </a:r>
              <a:endParaRPr/>
            </a:p>
          </p:txBody>
        </p:sp>
      </p:grpSp>
      <p:grpSp>
        <p:nvGrpSpPr>
          <p:cNvPr id="2330" name="Google Shape;2330;p142"/>
          <p:cNvGrpSpPr/>
          <p:nvPr/>
        </p:nvGrpSpPr>
        <p:grpSpPr>
          <a:xfrm>
            <a:off x="4915494" y="3562604"/>
            <a:ext cx="531514" cy="531514"/>
            <a:chOff x="0" y="0"/>
            <a:chExt cx="708685" cy="708685"/>
          </a:xfrm>
        </p:grpSpPr>
        <p:sp>
          <p:nvSpPr>
            <p:cNvPr id="2331" name="Google Shape;2331;p142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32" name="Google Shape;2332;p142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1</a:t>
              </a:r>
              <a:endParaRPr/>
            </a:p>
          </p:txBody>
        </p:sp>
      </p:grpSp>
      <p:sp>
        <p:nvSpPr>
          <p:cNvPr id="2333" name="Google Shape;2333;p142"/>
          <p:cNvSpPr/>
          <p:nvPr/>
        </p:nvSpPr>
        <p:spPr>
          <a:xfrm rot="-876978">
            <a:off x="5738115" y="5574396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3" y="0"/>
                </a:lnTo>
                <a:lnTo>
                  <a:pt x="1469243" y="389350"/>
                </a:lnTo>
                <a:lnTo>
                  <a:pt x="0" y="389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34" name="Google Shape;2334;p142"/>
          <p:cNvGrpSpPr/>
          <p:nvPr/>
        </p:nvGrpSpPr>
        <p:grpSpPr>
          <a:xfrm>
            <a:off x="5181251" y="5808492"/>
            <a:ext cx="531514" cy="531514"/>
            <a:chOff x="0" y="0"/>
            <a:chExt cx="708685" cy="708685"/>
          </a:xfrm>
        </p:grpSpPr>
        <p:sp>
          <p:nvSpPr>
            <p:cNvPr id="2335" name="Google Shape;2335;p142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36" name="Google Shape;2336;p142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2</a:t>
              </a:r>
              <a:endParaRPr/>
            </a:p>
          </p:txBody>
        </p:sp>
      </p:grpSp>
      <p:sp>
        <p:nvSpPr>
          <p:cNvPr id="2337" name="Google Shape;2337;p142"/>
          <p:cNvSpPr txBox="1"/>
          <p:nvPr/>
        </p:nvSpPr>
        <p:spPr>
          <a:xfrm>
            <a:off x="3631142" y="4268644"/>
            <a:ext cx="3100217" cy="858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68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เปลี่ยนชื่อไฟล์ เช่น Heygen_031</a:t>
            </a:r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34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p143"/>
          <p:cNvSpPr/>
          <p:nvPr/>
        </p:nvSpPr>
        <p:spPr>
          <a:xfrm>
            <a:off x="-271855" y="-1330618"/>
            <a:ext cx="19434500" cy="12948235"/>
          </a:xfrm>
          <a:custGeom>
            <a:rect b="b" l="l" r="r" t="t"/>
            <a:pathLst>
              <a:path extrusionOk="0" h="12948235" w="19434500">
                <a:moveTo>
                  <a:pt x="0" y="0"/>
                </a:moveTo>
                <a:lnTo>
                  <a:pt x="19434500" y="0"/>
                </a:lnTo>
                <a:lnTo>
                  <a:pt x="19434500" y="12948236"/>
                </a:lnTo>
                <a:lnTo>
                  <a:pt x="0" y="12948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43" name="Google Shape;2343;p143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344" name="Google Shape;2344;p143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143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6" name="Google Shape;2346;p143"/>
          <p:cNvSpPr/>
          <p:nvPr/>
        </p:nvSpPr>
        <p:spPr>
          <a:xfrm>
            <a:off x="3493371" y="1486281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8" y="0"/>
                </a:lnTo>
                <a:lnTo>
                  <a:pt x="11301258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7" name="Google Shape;2347;p143"/>
          <p:cNvSpPr txBox="1"/>
          <p:nvPr/>
        </p:nvSpPr>
        <p:spPr>
          <a:xfrm>
            <a:off x="2516529" y="7305040"/>
            <a:ext cx="14157555" cy="1953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เลื่อนเมาส์มาที่ จุด 3 จุดที่มุมขวาของวิดีโอ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แล้ว คลิก Download</a:t>
            </a:r>
            <a:endParaRPr/>
          </a:p>
        </p:txBody>
      </p:sp>
      <p:sp>
        <p:nvSpPr>
          <p:cNvPr id="2348" name="Google Shape;2348;p143"/>
          <p:cNvSpPr/>
          <p:nvPr/>
        </p:nvSpPr>
        <p:spPr>
          <a:xfrm rot="-9064424">
            <a:off x="6927891" y="5096949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3" y="0"/>
                </a:lnTo>
                <a:lnTo>
                  <a:pt x="1469243" y="389350"/>
                </a:lnTo>
                <a:lnTo>
                  <a:pt x="0" y="389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9" name="Google Shape;2349;p143"/>
          <p:cNvSpPr/>
          <p:nvPr/>
        </p:nvSpPr>
        <p:spPr>
          <a:xfrm rot="-2023381">
            <a:off x="4145361" y="4638555"/>
            <a:ext cx="1469243" cy="389349"/>
          </a:xfrm>
          <a:custGeom>
            <a:rect b="b" l="l" r="r" t="t"/>
            <a:pathLst>
              <a:path extrusionOk="0" h="389349" w="1469243">
                <a:moveTo>
                  <a:pt x="0" y="0"/>
                </a:moveTo>
                <a:lnTo>
                  <a:pt x="1469243" y="0"/>
                </a:lnTo>
                <a:lnTo>
                  <a:pt x="1469243" y="389350"/>
                </a:lnTo>
                <a:lnTo>
                  <a:pt x="0" y="389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50" name="Google Shape;2350;p143"/>
          <p:cNvGrpSpPr/>
          <p:nvPr/>
        </p:nvGrpSpPr>
        <p:grpSpPr>
          <a:xfrm>
            <a:off x="8399646" y="5551579"/>
            <a:ext cx="531514" cy="531514"/>
            <a:chOff x="0" y="0"/>
            <a:chExt cx="708685" cy="708685"/>
          </a:xfrm>
        </p:grpSpPr>
        <p:sp>
          <p:nvSpPr>
            <p:cNvPr id="2351" name="Google Shape;2351;p143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2" name="Google Shape;2352;p143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1</a:t>
              </a:r>
              <a:endParaRPr/>
            </a:p>
          </p:txBody>
        </p:sp>
      </p:grpSp>
      <p:grpSp>
        <p:nvGrpSpPr>
          <p:cNvPr id="2353" name="Google Shape;2353;p143"/>
          <p:cNvGrpSpPr/>
          <p:nvPr/>
        </p:nvGrpSpPr>
        <p:grpSpPr>
          <a:xfrm>
            <a:off x="3493371" y="5137236"/>
            <a:ext cx="531514" cy="531514"/>
            <a:chOff x="0" y="0"/>
            <a:chExt cx="708685" cy="708685"/>
          </a:xfrm>
        </p:grpSpPr>
        <p:sp>
          <p:nvSpPr>
            <p:cNvPr id="2354" name="Google Shape;2354;p143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5" name="Google Shape;2355;p143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2</a:t>
              </a:r>
              <a:endParaRPr/>
            </a:p>
          </p:txBody>
        </p:sp>
      </p:grp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359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p144"/>
          <p:cNvSpPr/>
          <p:nvPr/>
        </p:nvSpPr>
        <p:spPr>
          <a:xfrm>
            <a:off x="-1106669" y="-840301"/>
            <a:ext cx="21055213" cy="13176710"/>
          </a:xfrm>
          <a:custGeom>
            <a:rect b="b" l="l" r="r" t="t"/>
            <a:pathLst>
              <a:path extrusionOk="0" h="13176710" w="21055213">
                <a:moveTo>
                  <a:pt x="0" y="0"/>
                </a:moveTo>
                <a:lnTo>
                  <a:pt x="21055213" y="0"/>
                </a:lnTo>
                <a:lnTo>
                  <a:pt x="21055213" y="13176710"/>
                </a:lnTo>
                <a:lnTo>
                  <a:pt x="0" y="1317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61" name="Google Shape;2361;p144"/>
          <p:cNvGrpSpPr/>
          <p:nvPr/>
        </p:nvGrpSpPr>
        <p:grpSpPr>
          <a:xfrm>
            <a:off x="1028700" y="884039"/>
            <a:ext cx="16073956" cy="8582251"/>
            <a:chOff x="0" y="-38100"/>
            <a:chExt cx="4233470" cy="2260346"/>
          </a:xfrm>
        </p:grpSpPr>
        <p:sp>
          <p:nvSpPr>
            <p:cNvPr id="2362" name="Google Shape;2362;p144"/>
            <p:cNvSpPr/>
            <p:nvPr/>
          </p:nvSpPr>
          <p:spPr>
            <a:xfrm>
              <a:off x="0" y="0"/>
              <a:ext cx="4233470" cy="2222246"/>
            </a:xfrm>
            <a:custGeom>
              <a:rect b="b" l="l" r="r" t="t"/>
              <a:pathLst>
                <a:path extrusionOk="0" h="2222246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05870"/>
                  </a:lnTo>
                  <a:cubicBezTo>
                    <a:pt x="4233470" y="2214914"/>
                    <a:pt x="4226138" y="2222246"/>
                    <a:pt x="4217094" y="2222246"/>
                  </a:cubicBezTo>
                  <a:lnTo>
                    <a:pt x="16376" y="2222246"/>
                  </a:lnTo>
                  <a:cubicBezTo>
                    <a:pt x="7332" y="2222246"/>
                    <a:pt x="0" y="2214914"/>
                    <a:pt x="0" y="2205870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144"/>
            <p:cNvSpPr txBox="1"/>
            <p:nvPr/>
          </p:nvSpPr>
          <p:spPr>
            <a:xfrm>
              <a:off x="0" y="-38100"/>
              <a:ext cx="4233470" cy="2260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4" name="Google Shape;2364;p144"/>
          <p:cNvSpPr/>
          <p:nvPr/>
        </p:nvSpPr>
        <p:spPr>
          <a:xfrm>
            <a:off x="6196038" y="2195538"/>
            <a:ext cx="5895924" cy="589592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368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145"/>
          <p:cNvSpPr/>
          <p:nvPr/>
        </p:nvSpPr>
        <p:spPr>
          <a:xfrm>
            <a:off x="-1106669" y="-840301"/>
            <a:ext cx="21055213" cy="13176710"/>
          </a:xfrm>
          <a:custGeom>
            <a:rect b="b" l="l" r="r" t="t"/>
            <a:pathLst>
              <a:path extrusionOk="0" h="13176710" w="21055213">
                <a:moveTo>
                  <a:pt x="0" y="0"/>
                </a:moveTo>
                <a:lnTo>
                  <a:pt x="21055213" y="0"/>
                </a:lnTo>
                <a:lnTo>
                  <a:pt x="21055213" y="13176710"/>
                </a:lnTo>
                <a:lnTo>
                  <a:pt x="0" y="1317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70" name="Google Shape;2370;p145"/>
          <p:cNvGrpSpPr/>
          <p:nvPr/>
        </p:nvGrpSpPr>
        <p:grpSpPr>
          <a:xfrm>
            <a:off x="1028700" y="884039"/>
            <a:ext cx="16073956" cy="8582251"/>
            <a:chOff x="0" y="-38100"/>
            <a:chExt cx="4233470" cy="2260346"/>
          </a:xfrm>
        </p:grpSpPr>
        <p:sp>
          <p:nvSpPr>
            <p:cNvPr id="2371" name="Google Shape;2371;p145"/>
            <p:cNvSpPr/>
            <p:nvPr/>
          </p:nvSpPr>
          <p:spPr>
            <a:xfrm>
              <a:off x="0" y="0"/>
              <a:ext cx="4233470" cy="2222246"/>
            </a:xfrm>
            <a:custGeom>
              <a:rect b="b" l="l" r="r" t="t"/>
              <a:pathLst>
                <a:path extrusionOk="0" h="2222246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05870"/>
                  </a:lnTo>
                  <a:cubicBezTo>
                    <a:pt x="4233470" y="2214914"/>
                    <a:pt x="4226138" y="2222246"/>
                    <a:pt x="4217094" y="2222246"/>
                  </a:cubicBezTo>
                  <a:lnTo>
                    <a:pt x="16376" y="2222246"/>
                  </a:lnTo>
                  <a:cubicBezTo>
                    <a:pt x="7332" y="2222246"/>
                    <a:pt x="0" y="2214914"/>
                    <a:pt x="0" y="2205870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145"/>
            <p:cNvSpPr txBox="1"/>
            <p:nvPr/>
          </p:nvSpPr>
          <p:spPr>
            <a:xfrm>
              <a:off x="0" y="-38100"/>
              <a:ext cx="4233470" cy="2260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3" name="Google Shape;2373;p145"/>
          <p:cNvSpPr/>
          <p:nvPr/>
        </p:nvSpPr>
        <p:spPr>
          <a:xfrm>
            <a:off x="6957464" y="1478874"/>
            <a:ext cx="3664626" cy="366462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4" name="Google Shape;2374;p145"/>
          <p:cNvSpPr txBox="1"/>
          <p:nvPr/>
        </p:nvSpPr>
        <p:spPr>
          <a:xfrm>
            <a:off x="-318673" y="5446314"/>
            <a:ext cx="18216900" cy="151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1.สมัครลงทะเบียนใช้ Suno</a:t>
            </a:r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378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p146"/>
          <p:cNvSpPr/>
          <p:nvPr/>
        </p:nvSpPr>
        <p:spPr>
          <a:xfrm>
            <a:off x="-1106669" y="-840301"/>
            <a:ext cx="21055213" cy="13176710"/>
          </a:xfrm>
          <a:custGeom>
            <a:rect b="b" l="l" r="r" t="t"/>
            <a:pathLst>
              <a:path extrusionOk="0" h="13176710" w="21055213">
                <a:moveTo>
                  <a:pt x="0" y="0"/>
                </a:moveTo>
                <a:lnTo>
                  <a:pt x="21055213" y="0"/>
                </a:lnTo>
                <a:lnTo>
                  <a:pt x="21055213" y="13176710"/>
                </a:lnTo>
                <a:lnTo>
                  <a:pt x="0" y="1317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80" name="Google Shape;2380;p146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381" name="Google Shape;2381;p146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146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3" name="Google Shape;2383;p146"/>
          <p:cNvSpPr/>
          <p:nvPr/>
        </p:nvSpPr>
        <p:spPr>
          <a:xfrm>
            <a:off x="3100228" y="2971739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4" name="Google Shape;2384;p146"/>
          <p:cNvSpPr/>
          <p:nvPr/>
        </p:nvSpPr>
        <p:spPr>
          <a:xfrm>
            <a:off x="7674962" y="4580720"/>
            <a:ext cx="3661942" cy="3396569"/>
          </a:xfrm>
          <a:custGeom>
            <a:rect b="b" l="l" r="r" t="t"/>
            <a:pathLst>
              <a:path extrusionOk="0" h="812800" w="876304">
                <a:moveTo>
                  <a:pt x="438152" y="0"/>
                </a:moveTo>
                <a:cubicBezTo>
                  <a:pt x="196167" y="0"/>
                  <a:pt x="0" y="181951"/>
                  <a:pt x="0" y="406400"/>
                </a:cubicBezTo>
                <a:cubicBezTo>
                  <a:pt x="0" y="630849"/>
                  <a:pt x="196167" y="812800"/>
                  <a:pt x="438152" y="812800"/>
                </a:cubicBezTo>
                <a:cubicBezTo>
                  <a:pt x="680136" y="812800"/>
                  <a:pt x="876304" y="630849"/>
                  <a:pt x="876304" y="406400"/>
                </a:cubicBezTo>
                <a:cubicBezTo>
                  <a:pt x="876304" y="181951"/>
                  <a:pt x="680136" y="0"/>
                  <a:pt x="438152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0907" r="-40515" t="0"/>
            </a:stretch>
          </a:blipFill>
          <a:ln cap="sq" cmpd="sng" w="104775">
            <a:solidFill>
              <a:srgbClr val="FF001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5" name="Google Shape;2385;p146"/>
          <p:cNvSpPr/>
          <p:nvPr/>
        </p:nvSpPr>
        <p:spPr>
          <a:xfrm rot="-8565855">
            <a:off x="4951878" y="3853068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6" name="Google Shape;2386;p146"/>
          <p:cNvSpPr txBox="1"/>
          <p:nvPr/>
        </p:nvSpPr>
        <p:spPr>
          <a:xfrm>
            <a:off x="-440338" y="1073410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เข้าไปที่  </a:t>
            </a:r>
            <a:r>
              <a:rPr b="1" i="0" lang="en-US" sz="8000" u="sng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suno.com</a:t>
            </a:r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390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p147"/>
          <p:cNvSpPr/>
          <p:nvPr/>
        </p:nvSpPr>
        <p:spPr>
          <a:xfrm>
            <a:off x="-1106669" y="-840301"/>
            <a:ext cx="21055213" cy="13176710"/>
          </a:xfrm>
          <a:custGeom>
            <a:rect b="b" l="l" r="r" t="t"/>
            <a:pathLst>
              <a:path extrusionOk="0" h="13176710" w="21055213">
                <a:moveTo>
                  <a:pt x="0" y="0"/>
                </a:moveTo>
                <a:lnTo>
                  <a:pt x="21055213" y="0"/>
                </a:lnTo>
                <a:lnTo>
                  <a:pt x="21055213" y="13176710"/>
                </a:lnTo>
                <a:lnTo>
                  <a:pt x="0" y="1317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92" name="Google Shape;2392;p147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393" name="Google Shape;2393;p147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147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5" name="Google Shape;2395;p147"/>
          <p:cNvSpPr/>
          <p:nvPr/>
        </p:nvSpPr>
        <p:spPr>
          <a:xfrm>
            <a:off x="3415048" y="1301832"/>
            <a:ext cx="11301259" cy="6145060"/>
          </a:xfrm>
          <a:custGeom>
            <a:rect b="b" l="l" r="r" t="t"/>
            <a:pathLst>
              <a:path extrusionOk="0" h="6145060" w="11301259">
                <a:moveTo>
                  <a:pt x="0" y="0"/>
                </a:moveTo>
                <a:lnTo>
                  <a:pt x="11301259" y="0"/>
                </a:lnTo>
                <a:lnTo>
                  <a:pt x="11301259" y="6145060"/>
                </a:lnTo>
                <a:lnTo>
                  <a:pt x="0" y="6145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6" name="Google Shape;2396;p147"/>
          <p:cNvSpPr/>
          <p:nvPr/>
        </p:nvSpPr>
        <p:spPr>
          <a:xfrm rot="-2452154">
            <a:off x="12327369" y="2764005"/>
            <a:ext cx="2152748" cy="570478"/>
          </a:xfrm>
          <a:custGeom>
            <a:rect b="b" l="l" r="r" t="t"/>
            <a:pathLst>
              <a:path extrusionOk="0" h="570478" w="2152748">
                <a:moveTo>
                  <a:pt x="0" y="0"/>
                </a:moveTo>
                <a:lnTo>
                  <a:pt x="2152748" y="0"/>
                </a:lnTo>
                <a:lnTo>
                  <a:pt x="2152748" y="570478"/>
                </a:lnTo>
                <a:lnTo>
                  <a:pt x="0" y="570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7" name="Google Shape;2397;p147"/>
          <p:cNvSpPr txBox="1"/>
          <p:nvPr/>
        </p:nvSpPr>
        <p:spPr>
          <a:xfrm>
            <a:off x="1028700" y="7583758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Sign Up</a:t>
            </a:r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p148"/>
          <p:cNvSpPr/>
          <p:nvPr/>
        </p:nvSpPr>
        <p:spPr>
          <a:xfrm>
            <a:off x="-1106669" y="-840301"/>
            <a:ext cx="21055213" cy="13176710"/>
          </a:xfrm>
          <a:custGeom>
            <a:rect b="b" l="l" r="r" t="t"/>
            <a:pathLst>
              <a:path extrusionOk="0" h="13176710" w="21055213">
                <a:moveTo>
                  <a:pt x="0" y="0"/>
                </a:moveTo>
                <a:lnTo>
                  <a:pt x="21055213" y="0"/>
                </a:lnTo>
                <a:lnTo>
                  <a:pt x="21055213" y="13176710"/>
                </a:lnTo>
                <a:lnTo>
                  <a:pt x="0" y="1317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03" name="Google Shape;2403;p148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404" name="Google Shape;2404;p148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148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6" name="Google Shape;2406;p148"/>
          <p:cNvSpPr/>
          <p:nvPr/>
        </p:nvSpPr>
        <p:spPr>
          <a:xfrm>
            <a:off x="3493371" y="1393241"/>
            <a:ext cx="11301259" cy="6102680"/>
          </a:xfrm>
          <a:custGeom>
            <a:rect b="b" l="l" r="r" t="t"/>
            <a:pathLst>
              <a:path extrusionOk="0" h="6102680" w="11301259">
                <a:moveTo>
                  <a:pt x="0" y="0"/>
                </a:moveTo>
                <a:lnTo>
                  <a:pt x="11301258" y="0"/>
                </a:lnTo>
                <a:lnTo>
                  <a:pt x="11301258" y="6102680"/>
                </a:lnTo>
                <a:lnTo>
                  <a:pt x="0" y="6102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7" name="Google Shape;2407;p148"/>
          <p:cNvSpPr/>
          <p:nvPr/>
        </p:nvSpPr>
        <p:spPr>
          <a:xfrm rot="-2452154">
            <a:off x="8047444" y="3789404"/>
            <a:ext cx="1605491" cy="425455"/>
          </a:xfrm>
          <a:custGeom>
            <a:rect b="b" l="l" r="r" t="t"/>
            <a:pathLst>
              <a:path extrusionOk="0" h="425455" w="1605491">
                <a:moveTo>
                  <a:pt x="0" y="0"/>
                </a:moveTo>
                <a:lnTo>
                  <a:pt x="1605490" y="0"/>
                </a:lnTo>
                <a:lnTo>
                  <a:pt x="1605490" y="425455"/>
                </a:lnTo>
                <a:lnTo>
                  <a:pt x="0" y="42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8" name="Google Shape;2408;p148"/>
          <p:cNvSpPr txBox="1"/>
          <p:nvPr/>
        </p:nvSpPr>
        <p:spPr>
          <a:xfrm>
            <a:off x="950378" y="7739859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Google</a:t>
            </a:r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2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p149"/>
          <p:cNvSpPr/>
          <p:nvPr/>
        </p:nvSpPr>
        <p:spPr>
          <a:xfrm>
            <a:off x="-1106669" y="-840301"/>
            <a:ext cx="21055213" cy="13176710"/>
          </a:xfrm>
          <a:custGeom>
            <a:rect b="b" l="l" r="r" t="t"/>
            <a:pathLst>
              <a:path extrusionOk="0" h="13176710" w="21055213">
                <a:moveTo>
                  <a:pt x="0" y="0"/>
                </a:moveTo>
                <a:lnTo>
                  <a:pt x="21055213" y="0"/>
                </a:lnTo>
                <a:lnTo>
                  <a:pt x="21055213" y="13176710"/>
                </a:lnTo>
                <a:lnTo>
                  <a:pt x="0" y="1317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14" name="Google Shape;2414;p149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415" name="Google Shape;2415;p149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149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7" name="Google Shape;2417;p149"/>
          <p:cNvSpPr/>
          <p:nvPr/>
        </p:nvSpPr>
        <p:spPr>
          <a:xfrm>
            <a:off x="3770308" y="1240107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9" y="0"/>
                </a:lnTo>
                <a:lnTo>
                  <a:pt x="11301259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8" name="Google Shape;2418;p149"/>
          <p:cNvSpPr/>
          <p:nvPr/>
        </p:nvSpPr>
        <p:spPr>
          <a:xfrm rot="-8875458">
            <a:off x="12289534" y="4497994"/>
            <a:ext cx="1605491" cy="425455"/>
          </a:xfrm>
          <a:custGeom>
            <a:rect b="b" l="l" r="r" t="t"/>
            <a:pathLst>
              <a:path extrusionOk="0" h="425455" w="1605491">
                <a:moveTo>
                  <a:pt x="0" y="0"/>
                </a:moveTo>
                <a:lnTo>
                  <a:pt x="1605491" y="0"/>
                </a:lnTo>
                <a:lnTo>
                  <a:pt x="1605491" y="425455"/>
                </a:lnTo>
                <a:lnTo>
                  <a:pt x="0" y="42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9" name="Google Shape;2419;p149"/>
          <p:cNvSpPr txBox="1"/>
          <p:nvPr/>
        </p:nvSpPr>
        <p:spPr>
          <a:xfrm>
            <a:off x="950378" y="7739859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ล็อคอินด้วยเมลตัวเอง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5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44" r="-6242" t="-16525"/>
            </a:stretch>
          </a:blipFill>
          <a:ln>
            <a:noFill/>
          </a:ln>
        </p:spPr>
      </p:sp>
      <p:grpSp>
        <p:nvGrpSpPr>
          <p:cNvPr id="487" name="Google Shape;487;p15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488" name="Google Shape;488;p15"/>
            <p:cNvSpPr/>
            <p:nvPr/>
          </p:nvSpPr>
          <p:spPr>
            <a:xfrm>
              <a:off x="0" y="0"/>
              <a:ext cx="4440427" cy="2349314"/>
            </a:xfrm>
            <a:custGeom>
              <a:rect b="b" l="l" r="r" t="t"/>
              <a:pathLst>
                <a:path extrusionOk="0" h="234931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15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0" name="Google Shape;490;p15"/>
          <p:cNvSpPr txBox="1"/>
          <p:nvPr/>
        </p:nvSpPr>
        <p:spPr>
          <a:xfrm>
            <a:off x="3538631" y="3687865"/>
            <a:ext cx="13572547" cy="5915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ภาพเคลื่อนไหวที่ประกอบไปด้วยเฟรม (Frames) หลายๆ ภาพต่อเนื่องกันซึ่งสร้างความรู้สึกเหมือนภาพคลื่อนไหวจริงโดยวิดีโอสามารถมีทั้งภาพและเสียง หรืออาจเป็นวิดีโอที่ไม่มีเสียงก็ได้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56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491" name="Google Shape;491;p15"/>
          <p:cNvSpPr/>
          <p:nvPr/>
        </p:nvSpPr>
        <p:spPr>
          <a:xfrm>
            <a:off x="1028700" y="4357618"/>
            <a:ext cx="2030588" cy="1276732"/>
          </a:xfrm>
          <a:custGeom>
            <a:rect b="b" l="l" r="r" t="t"/>
            <a:pathLst>
              <a:path extrusionOk="0" h="1276732" w="2030588">
                <a:moveTo>
                  <a:pt x="0" y="0"/>
                </a:moveTo>
                <a:lnTo>
                  <a:pt x="2030588" y="0"/>
                </a:lnTo>
                <a:lnTo>
                  <a:pt x="2030588" y="1276732"/>
                </a:lnTo>
                <a:lnTo>
                  <a:pt x="0" y="1276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2" name="Google Shape;492;p15"/>
          <p:cNvSpPr txBox="1"/>
          <p:nvPr/>
        </p:nvSpPr>
        <p:spPr>
          <a:xfrm>
            <a:off x="3758214" y="1203468"/>
            <a:ext cx="11468849" cy="15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ความหมายของวิดีโอ</a:t>
            </a:r>
            <a:endParaRPr/>
          </a:p>
        </p:txBody>
      </p:sp>
      <p:grpSp>
        <p:nvGrpSpPr>
          <p:cNvPr id="493" name="Google Shape;493;p15"/>
          <p:cNvGrpSpPr/>
          <p:nvPr/>
        </p:nvGrpSpPr>
        <p:grpSpPr>
          <a:xfrm>
            <a:off x="1357918" y="884039"/>
            <a:ext cx="2180712" cy="2247323"/>
            <a:chOff x="0" y="-192881"/>
            <a:chExt cx="2907617" cy="2996430"/>
          </a:xfrm>
        </p:grpSpPr>
        <p:grpSp>
          <p:nvGrpSpPr>
            <p:cNvPr id="494" name="Google Shape;494;p15"/>
            <p:cNvGrpSpPr/>
            <p:nvPr/>
          </p:nvGrpSpPr>
          <p:grpSpPr>
            <a:xfrm>
              <a:off x="0" y="-192881"/>
              <a:ext cx="2907617" cy="2996430"/>
              <a:chOff x="0" y="-38100"/>
              <a:chExt cx="574344" cy="591887"/>
            </a:xfrm>
          </p:grpSpPr>
          <p:sp>
            <p:nvSpPr>
              <p:cNvPr id="495" name="Google Shape;495;p15"/>
              <p:cNvSpPr/>
              <p:nvPr/>
            </p:nvSpPr>
            <p:spPr>
              <a:xfrm>
                <a:off x="0" y="0"/>
                <a:ext cx="574344" cy="553787"/>
              </a:xfrm>
              <a:custGeom>
                <a:rect b="b" l="l" r="r" t="t"/>
                <a:pathLst>
                  <a:path extrusionOk="0" h="553787" w="574344">
                    <a:moveTo>
                      <a:pt x="181059" y="0"/>
                    </a:moveTo>
                    <a:lnTo>
                      <a:pt x="393285" y="0"/>
                    </a:lnTo>
                    <a:cubicBezTo>
                      <a:pt x="441305" y="0"/>
                      <a:pt x="487358" y="19076"/>
                      <a:pt x="521313" y="53031"/>
                    </a:cubicBezTo>
                    <a:cubicBezTo>
                      <a:pt x="555268" y="86986"/>
                      <a:pt x="574344" y="133039"/>
                      <a:pt x="574344" y="181059"/>
                    </a:cubicBezTo>
                    <a:lnTo>
                      <a:pt x="574344" y="372728"/>
                    </a:lnTo>
                    <a:cubicBezTo>
                      <a:pt x="574344" y="420748"/>
                      <a:pt x="555268" y="466801"/>
                      <a:pt x="521313" y="500756"/>
                    </a:cubicBezTo>
                    <a:cubicBezTo>
                      <a:pt x="487358" y="534712"/>
                      <a:pt x="441305" y="553787"/>
                      <a:pt x="393285" y="553787"/>
                    </a:cubicBezTo>
                    <a:lnTo>
                      <a:pt x="181059" y="553787"/>
                    </a:lnTo>
                    <a:cubicBezTo>
                      <a:pt x="81063" y="553787"/>
                      <a:pt x="0" y="472725"/>
                      <a:pt x="0" y="372728"/>
                    </a:cubicBezTo>
                    <a:lnTo>
                      <a:pt x="0" y="181059"/>
                    </a:lnTo>
                    <a:cubicBezTo>
                      <a:pt x="0" y="133039"/>
                      <a:pt x="19076" y="86986"/>
                      <a:pt x="53031" y="53031"/>
                    </a:cubicBezTo>
                    <a:cubicBezTo>
                      <a:pt x="86986" y="19076"/>
                      <a:pt x="133039" y="0"/>
                      <a:pt x="181059" y="0"/>
                    </a:cubicBezTo>
                    <a:close/>
                  </a:path>
                </a:pathLst>
              </a:custGeom>
              <a:solidFill>
                <a:srgbClr val="0D0A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15"/>
              <p:cNvSpPr txBox="1"/>
              <p:nvPr/>
            </p:nvSpPr>
            <p:spPr>
              <a:xfrm>
                <a:off x="0" y="-38100"/>
                <a:ext cx="574344" cy="59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7" name="Google Shape;497;p15"/>
            <p:cNvSpPr txBox="1"/>
            <p:nvPr/>
          </p:nvSpPr>
          <p:spPr>
            <a:xfrm>
              <a:off x="1136705" y="302875"/>
              <a:ext cx="634206" cy="2031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200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423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Google Shape;2424;p150"/>
          <p:cNvSpPr/>
          <p:nvPr/>
        </p:nvSpPr>
        <p:spPr>
          <a:xfrm>
            <a:off x="-1106669" y="-840301"/>
            <a:ext cx="21055213" cy="13176710"/>
          </a:xfrm>
          <a:custGeom>
            <a:rect b="b" l="l" r="r" t="t"/>
            <a:pathLst>
              <a:path extrusionOk="0" h="13176710" w="21055213">
                <a:moveTo>
                  <a:pt x="0" y="0"/>
                </a:moveTo>
                <a:lnTo>
                  <a:pt x="21055213" y="0"/>
                </a:lnTo>
                <a:lnTo>
                  <a:pt x="21055213" y="13176710"/>
                </a:lnTo>
                <a:lnTo>
                  <a:pt x="0" y="1317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25" name="Google Shape;2425;p150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426" name="Google Shape;2426;p150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150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8" name="Google Shape;2428;p150"/>
          <p:cNvSpPr/>
          <p:nvPr/>
        </p:nvSpPr>
        <p:spPr>
          <a:xfrm>
            <a:off x="3493371" y="1320200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8" y="0"/>
                </a:lnTo>
                <a:lnTo>
                  <a:pt x="11301258" y="6116807"/>
                </a:lnTo>
                <a:lnTo>
                  <a:pt x="0" y="6116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9" name="Google Shape;2429;p150"/>
          <p:cNvSpPr/>
          <p:nvPr/>
        </p:nvSpPr>
        <p:spPr>
          <a:xfrm rot="-8875458">
            <a:off x="6264024" y="2406236"/>
            <a:ext cx="1605491" cy="425455"/>
          </a:xfrm>
          <a:custGeom>
            <a:rect b="b" l="l" r="r" t="t"/>
            <a:pathLst>
              <a:path extrusionOk="0" h="425455" w="1605491">
                <a:moveTo>
                  <a:pt x="0" y="0"/>
                </a:moveTo>
                <a:lnTo>
                  <a:pt x="1605491" y="0"/>
                </a:lnTo>
                <a:lnTo>
                  <a:pt x="1605491" y="425455"/>
                </a:lnTo>
                <a:lnTo>
                  <a:pt x="0" y="42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0" name="Google Shape;2430;p150"/>
          <p:cNvSpPr txBox="1"/>
          <p:nvPr/>
        </p:nvSpPr>
        <p:spPr>
          <a:xfrm>
            <a:off x="950378" y="7739859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Custom</a:t>
            </a:r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4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151"/>
          <p:cNvSpPr/>
          <p:nvPr/>
        </p:nvSpPr>
        <p:spPr>
          <a:xfrm>
            <a:off x="-1106669" y="-840301"/>
            <a:ext cx="21055213" cy="13176710"/>
          </a:xfrm>
          <a:custGeom>
            <a:rect b="b" l="l" r="r" t="t"/>
            <a:pathLst>
              <a:path extrusionOk="0" h="13176710" w="21055213">
                <a:moveTo>
                  <a:pt x="0" y="0"/>
                </a:moveTo>
                <a:lnTo>
                  <a:pt x="21055213" y="0"/>
                </a:lnTo>
                <a:lnTo>
                  <a:pt x="21055213" y="13176710"/>
                </a:lnTo>
                <a:lnTo>
                  <a:pt x="0" y="1317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36" name="Google Shape;2436;p151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437" name="Google Shape;2437;p151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151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9" name="Google Shape;2439;p151"/>
          <p:cNvSpPr/>
          <p:nvPr/>
        </p:nvSpPr>
        <p:spPr>
          <a:xfrm>
            <a:off x="3557984" y="1190641"/>
            <a:ext cx="11342339" cy="6110685"/>
          </a:xfrm>
          <a:custGeom>
            <a:rect b="b" l="l" r="r" t="t"/>
            <a:pathLst>
              <a:path extrusionOk="0" h="6110685" w="11342339">
                <a:moveTo>
                  <a:pt x="0" y="0"/>
                </a:moveTo>
                <a:lnTo>
                  <a:pt x="11342339" y="0"/>
                </a:lnTo>
                <a:lnTo>
                  <a:pt x="11342339" y="6110686"/>
                </a:lnTo>
                <a:lnTo>
                  <a:pt x="0" y="6110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0" name="Google Shape;2440;p151"/>
          <p:cNvSpPr/>
          <p:nvPr/>
        </p:nvSpPr>
        <p:spPr>
          <a:xfrm rot="10800000">
            <a:off x="7623663" y="4328775"/>
            <a:ext cx="1605491" cy="425455"/>
          </a:xfrm>
          <a:custGeom>
            <a:rect b="b" l="l" r="r" t="t"/>
            <a:pathLst>
              <a:path extrusionOk="0" h="425455" w="1605491">
                <a:moveTo>
                  <a:pt x="0" y="0"/>
                </a:moveTo>
                <a:lnTo>
                  <a:pt x="1605491" y="0"/>
                </a:lnTo>
                <a:lnTo>
                  <a:pt x="1605491" y="425455"/>
                </a:lnTo>
                <a:lnTo>
                  <a:pt x="0" y="42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1" name="Google Shape;2441;p151"/>
          <p:cNvSpPr txBox="1"/>
          <p:nvPr/>
        </p:nvSpPr>
        <p:spPr>
          <a:xfrm>
            <a:off x="4087509" y="7530601"/>
            <a:ext cx="10112982" cy="1727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84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Prompt ให้ Suno สร้างเพลง Background</a:t>
            </a:r>
            <a:endParaRPr/>
          </a:p>
        </p:txBody>
      </p:sp>
      <p:sp>
        <p:nvSpPr>
          <p:cNvPr id="2442" name="Google Shape;2442;p151"/>
          <p:cNvSpPr txBox="1"/>
          <p:nvPr/>
        </p:nvSpPr>
        <p:spPr>
          <a:xfrm>
            <a:off x="10261143" y="3776963"/>
            <a:ext cx="4239685" cy="1471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สร้างเพลง background เนื้อหาเกี่ยวกับการปลูกต้นไม้ แนว Pop Rock</a:t>
            </a:r>
            <a:endParaRPr/>
          </a:p>
        </p:txBody>
      </p:sp>
      <p:grpSp>
        <p:nvGrpSpPr>
          <p:cNvPr id="2443" name="Google Shape;2443;p151"/>
          <p:cNvGrpSpPr/>
          <p:nvPr/>
        </p:nvGrpSpPr>
        <p:grpSpPr>
          <a:xfrm>
            <a:off x="9479392" y="4275746"/>
            <a:ext cx="531514" cy="531514"/>
            <a:chOff x="0" y="0"/>
            <a:chExt cx="708685" cy="708685"/>
          </a:xfrm>
        </p:grpSpPr>
        <p:sp>
          <p:nvSpPr>
            <p:cNvPr id="2444" name="Google Shape;2444;p151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5" name="Google Shape;2445;p151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1</a:t>
              </a:r>
              <a:endParaRPr/>
            </a:p>
          </p:txBody>
        </p:sp>
      </p:grpSp>
      <p:grpSp>
        <p:nvGrpSpPr>
          <p:cNvPr id="2446" name="Google Shape;2446;p151"/>
          <p:cNvGrpSpPr/>
          <p:nvPr/>
        </p:nvGrpSpPr>
        <p:grpSpPr>
          <a:xfrm>
            <a:off x="9420938" y="6125866"/>
            <a:ext cx="531514" cy="531514"/>
            <a:chOff x="0" y="0"/>
            <a:chExt cx="708685" cy="708685"/>
          </a:xfrm>
        </p:grpSpPr>
        <p:sp>
          <p:nvSpPr>
            <p:cNvPr id="2447" name="Google Shape;2447;p151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8" name="Google Shape;2448;p151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2</a:t>
              </a:r>
              <a:endParaRPr/>
            </a:p>
          </p:txBody>
        </p:sp>
      </p:grpSp>
      <p:sp>
        <p:nvSpPr>
          <p:cNvPr id="2449" name="Google Shape;2449;p151"/>
          <p:cNvSpPr/>
          <p:nvPr/>
        </p:nvSpPr>
        <p:spPr>
          <a:xfrm rot="9859976">
            <a:off x="7608548" y="6558410"/>
            <a:ext cx="1605491" cy="425455"/>
          </a:xfrm>
          <a:custGeom>
            <a:rect b="b" l="l" r="r" t="t"/>
            <a:pathLst>
              <a:path extrusionOk="0" h="425455" w="1605491">
                <a:moveTo>
                  <a:pt x="0" y="0"/>
                </a:moveTo>
                <a:lnTo>
                  <a:pt x="1605491" y="0"/>
                </a:lnTo>
                <a:lnTo>
                  <a:pt x="1605491" y="425455"/>
                </a:lnTo>
                <a:lnTo>
                  <a:pt x="0" y="42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0" name="Google Shape;2450;p151"/>
          <p:cNvSpPr txBox="1"/>
          <p:nvPr/>
        </p:nvSpPr>
        <p:spPr>
          <a:xfrm>
            <a:off x="10261143" y="6068716"/>
            <a:ext cx="4239685" cy="48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Create</a:t>
            </a:r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454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p152"/>
          <p:cNvSpPr/>
          <p:nvPr/>
        </p:nvSpPr>
        <p:spPr>
          <a:xfrm>
            <a:off x="-1106669" y="-840301"/>
            <a:ext cx="21055213" cy="13176710"/>
          </a:xfrm>
          <a:custGeom>
            <a:rect b="b" l="l" r="r" t="t"/>
            <a:pathLst>
              <a:path extrusionOk="0" h="13176710" w="21055213">
                <a:moveTo>
                  <a:pt x="0" y="0"/>
                </a:moveTo>
                <a:lnTo>
                  <a:pt x="21055213" y="0"/>
                </a:lnTo>
                <a:lnTo>
                  <a:pt x="21055213" y="13176710"/>
                </a:lnTo>
                <a:lnTo>
                  <a:pt x="0" y="1317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56" name="Google Shape;2456;p152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457" name="Google Shape;2457;p152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152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59" name="Google Shape;2459;p152"/>
          <p:cNvSpPr/>
          <p:nvPr/>
        </p:nvSpPr>
        <p:spPr>
          <a:xfrm>
            <a:off x="3156085" y="787374"/>
            <a:ext cx="12529707" cy="6656407"/>
          </a:xfrm>
          <a:custGeom>
            <a:rect b="b" l="l" r="r" t="t"/>
            <a:pathLst>
              <a:path extrusionOk="0" h="6656407" w="12529707">
                <a:moveTo>
                  <a:pt x="0" y="0"/>
                </a:moveTo>
                <a:lnTo>
                  <a:pt x="12529706" y="0"/>
                </a:lnTo>
                <a:lnTo>
                  <a:pt x="12529706" y="6656406"/>
                </a:lnTo>
                <a:lnTo>
                  <a:pt x="0" y="6656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0" name="Google Shape;2460;p152"/>
          <p:cNvSpPr/>
          <p:nvPr/>
        </p:nvSpPr>
        <p:spPr>
          <a:xfrm rot="1553026">
            <a:off x="13673012" y="4135562"/>
            <a:ext cx="1605491" cy="425455"/>
          </a:xfrm>
          <a:custGeom>
            <a:rect b="b" l="l" r="r" t="t"/>
            <a:pathLst>
              <a:path extrusionOk="0" h="425455" w="1605491">
                <a:moveTo>
                  <a:pt x="0" y="0"/>
                </a:moveTo>
                <a:lnTo>
                  <a:pt x="1605491" y="0"/>
                </a:lnTo>
                <a:lnTo>
                  <a:pt x="1605491" y="425455"/>
                </a:lnTo>
                <a:lnTo>
                  <a:pt x="0" y="42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1" name="Google Shape;2461;p152"/>
          <p:cNvSpPr txBox="1"/>
          <p:nvPr/>
        </p:nvSpPr>
        <p:spPr>
          <a:xfrm>
            <a:off x="4087509" y="8037965"/>
            <a:ext cx="10112982" cy="843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84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คลิกที่ 3 จุด</a:t>
            </a:r>
            <a:endParaRPr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465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p153"/>
          <p:cNvSpPr/>
          <p:nvPr/>
        </p:nvSpPr>
        <p:spPr>
          <a:xfrm>
            <a:off x="-1106669" y="-840301"/>
            <a:ext cx="21055213" cy="13176710"/>
          </a:xfrm>
          <a:custGeom>
            <a:rect b="b" l="l" r="r" t="t"/>
            <a:pathLst>
              <a:path extrusionOk="0" h="13176710" w="21055213">
                <a:moveTo>
                  <a:pt x="0" y="0"/>
                </a:moveTo>
                <a:lnTo>
                  <a:pt x="21055213" y="0"/>
                </a:lnTo>
                <a:lnTo>
                  <a:pt x="21055213" y="13176710"/>
                </a:lnTo>
                <a:lnTo>
                  <a:pt x="0" y="13176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67" name="Google Shape;2467;p153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468" name="Google Shape;2468;p153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153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0" name="Google Shape;2470;p153"/>
          <p:cNvSpPr/>
          <p:nvPr/>
        </p:nvSpPr>
        <p:spPr>
          <a:xfrm>
            <a:off x="2400585" y="2035590"/>
            <a:ext cx="11564316" cy="6215820"/>
          </a:xfrm>
          <a:custGeom>
            <a:rect b="b" l="l" r="r" t="t"/>
            <a:pathLst>
              <a:path extrusionOk="0" h="6215820" w="11564316">
                <a:moveTo>
                  <a:pt x="0" y="0"/>
                </a:moveTo>
                <a:lnTo>
                  <a:pt x="11564316" y="0"/>
                </a:lnTo>
                <a:lnTo>
                  <a:pt x="11564316" y="6215820"/>
                </a:lnTo>
                <a:lnTo>
                  <a:pt x="0" y="62158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1" name="Google Shape;2471;p153"/>
          <p:cNvSpPr/>
          <p:nvPr/>
        </p:nvSpPr>
        <p:spPr>
          <a:xfrm rot="-8607261">
            <a:off x="13495316" y="7849240"/>
            <a:ext cx="1605491" cy="425455"/>
          </a:xfrm>
          <a:custGeom>
            <a:rect b="b" l="l" r="r" t="t"/>
            <a:pathLst>
              <a:path extrusionOk="0" h="425455" w="1605491">
                <a:moveTo>
                  <a:pt x="0" y="0"/>
                </a:moveTo>
                <a:lnTo>
                  <a:pt x="1605491" y="0"/>
                </a:lnTo>
                <a:lnTo>
                  <a:pt x="1605491" y="425455"/>
                </a:lnTo>
                <a:lnTo>
                  <a:pt x="0" y="42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2" name="Google Shape;2472;p153"/>
          <p:cNvSpPr txBox="1"/>
          <p:nvPr/>
        </p:nvSpPr>
        <p:spPr>
          <a:xfrm>
            <a:off x="2400585" y="942975"/>
            <a:ext cx="5156419" cy="844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84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การ Downlond </a:t>
            </a:r>
            <a:endParaRPr/>
          </a:p>
        </p:txBody>
      </p:sp>
      <p:sp>
        <p:nvSpPr>
          <p:cNvPr id="2473" name="Google Shape;2473;p153"/>
          <p:cNvSpPr txBox="1"/>
          <p:nvPr/>
        </p:nvSpPr>
        <p:spPr>
          <a:xfrm>
            <a:off x="12368659" y="8776970"/>
            <a:ext cx="4473853" cy="48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เลื่อนเมาส์มาที่ Download</a:t>
            </a:r>
            <a:endParaRPr/>
          </a:p>
        </p:txBody>
      </p:sp>
      <p:sp>
        <p:nvSpPr>
          <p:cNvPr id="2474" name="Google Shape;2474;p153"/>
          <p:cNvSpPr/>
          <p:nvPr/>
        </p:nvSpPr>
        <p:spPr>
          <a:xfrm rot="-1301045">
            <a:off x="9844337" y="7474356"/>
            <a:ext cx="1605491" cy="425455"/>
          </a:xfrm>
          <a:custGeom>
            <a:rect b="b" l="l" r="r" t="t"/>
            <a:pathLst>
              <a:path extrusionOk="0" h="425455" w="1605491">
                <a:moveTo>
                  <a:pt x="0" y="0"/>
                </a:moveTo>
                <a:lnTo>
                  <a:pt x="1605491" y="0"/>
                </a:lnTo>
                <a:lnTo>
                  <a:pt x="1605491" y="425455"/>
                </a:lnTo>
                <a:lnTo>
                  <a:pt x="0" y="42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5" name="Google Shape;2475;p153"/>
          <p:cNvSpPr txBox="1"/>
          <p:nvPr/>
        </p:nvSpPr>
        <p:spPr>
          <a:xfrm>
            <a:off x="7585616" y="8653725"/>
            <a:ext cx="4473853" cy="48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คลิกที่ MP3 Audio</a:t>
            </a:r>
            <a:endParaRPr/>
          </a:p>
        </p:txBody>
      </p:sp>
      <p:grpSp>
        <p:nvGrpSpPr>
          <p:cNvPr id="2476" name="Google Shape;2476;p153"/>
          <p:cNvGrpSpPr/>
          <p:nvPr/>
        </p:nvGrpSpPr>
        <p:grpSpPr>
          <a:xfrm>
            <a:off x="15069644" y="8179361"/>
            <a:ext cx="531514" cy="531514"/>
            <a:chOff x="0" y="0"/>
            <a:chExt cx="708685" cy="708685"/>
          </a:xfrm>
        </p:grpSpPr>
        <p:sp>
          <p:nvSpPr>
            <p:cNvPr id="2477" name="Google Shape;2477;p153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8" name="Google Shape;2478;p153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1</a:t>
              </a:r>
              <a:endParaRPr/>
            </a:p>
          </p:txBody>
        </p:sp>
      </p:grpSp>
      <p:grpSp>
        <p:nvGrpSpPr>
          <p:cNvPr id="2479" name="Google Shape;2479;p153"/>
          <p:cNvGrpSpPr/>
          <p:nvPr/>
        </p:nvGrpSpPr>
        <p:grpSpPr>
          <a:xfrm>
            <a:off x="9065678" y="7913604"/>
            <a:ext cx="531514" cy="531514"/>
            <a:chOff x="0" y="0"/>
            <a:chExt cx="708685" cy="708685"/>
          </a:xfrm>
        </p:grpSpPr>
        <p:sp>
          <p:nvSpPr>
            <p:cNvPr id="2480" name="Google Shape;2480;p153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81" name="Google Shape;2481;p153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2</a:t>
              </a:r>
              <a:endParaRPr/>
            </a:p>
          </p:txBody>
        </p:sp>
      </p:grp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485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154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87" name="Google Shape;2487;p154"/>
          <p:cNvGrpSpPr/>
          <p:nvPr/>
        </p:nvGrpSpPr>
        <p:grpSpPr>
          <a:xfrm>
            <a:off x="-298161" y="2557783"/>
            <a:ext cx="19555015" cy="4963137"/>
            <a:chOff x="0" y="-38100"/>
            <a:chExt cx="5150292" cy="1307164"/>
          </a:xfrm>
        </p:grpSpPr>
        <p:sp>
          <p:nvSpPr>
            <p:cNvPr id="2488" name="Google Shape;2488;p154"/>
            <p:cNvSpPr/>
            <p:nvPr/>
          </p:nvSpPr>
          <p:spPr>
            <a:xfrm>
              <a:off x="0" y="0"/>
              <a:ext cx="5150292" cy="1269064"/>
            </a:xfrm>
            <a:custGeom>
              <a:rect b="b" l="l" r="r" t="t"/>
              <a:pathLst>
                <a:path extrusionOk="0" h="1269064" w="5150292">
                  <a:moveTo>
                    <a:pt x="13461" y="0"/>
                  </a:moveTo>
                  <a:lnTo>
                    <a:pt x="5136831" y="0"/>
                  </a:lnTo>
                  <a:cubicBezTo>
                    <a:pt x="5144265" y="0"/>
                    <a:pt x="5150292" y="6027"/>
                    <a:pt x="5150292" y="13461"/>
                  </a:cubicBezTo>
                  <a:lnTo>
                    <a:pt x="5150292" y="1255603"/>
                  </a:lnTo>
                  <a:cubicBezTo>
                    <a:pt x="5150292" y="1263037"/>
                    <a:pt x="5144265" y="1269064"/>
                    <a:pt x="5136831" y="1269064"/>
                  </a:cubicBezTo>
                  <a:lnTo>
                    <a:pt x="13461" y="1269064"/>
                  </a:lnTo>
                  <a:cubicBezTo>
                    <a:pt x="6027" y="1269064"/>
                    <a:pt x="0" y="1263037"/>
                    <a:pt x="0" y="1255603"/>
                  </a:cubicBezTo>
                  <a:lnTo>
                    <a:pt x="0" y="13461"/>
                  </a:lnTo>
                  <a:cubicBezTo>
                    <a:pt x="0" y="6027"/>
                    <a:pt x="6027" y="0"/>
                    <a:pt x="13461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154"/>
            <p:cNvSpPr txBox="1"/>
            <p:nvPr/>
          </p:nvSpPr>
          <p:spPr>
            <a:xfrm>
              <a:off x="0" y="-38100"/>
              <a:ext cx="5150292" cy="1307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0" name="Google Shape;2490;p154"/>
          <p:cNvSpPr/>
          <p:nvPr/>
        </p:nvSpPr>
        <p:spPr>
          <a:xfrm>
            <a:off x="1783091" y="2529929"/>
            <a:ext cx="14721818" cy="6127460"/>
          </a:xfrm>
          <a:custGeom>
            <a:rect b="b" l="l" r="r" t="t"/>
            <a:pathLst>
              <a:path extrusionOk="0" h="6127460" w="14721818">
                <a:moveTo>
                  <a:pt x="0" y="0"/>
                </a:moveTo>
                <a:lnTo>
                  <a:pt x="14721818" y="0"/>
                </a:lnTo>
                <a:lnTo>
                  <a:pt x="14721818" y="6127460"/>
                </a:lnTo>
                <a:lnTo>
                  <a:pt x="0" y="6127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614" l="0" r="0" t="-23229"/>
            </a:stretch>
          </a:blipFill>
          <a:ln>
            <a:noFill/>
          </a:ln>
        </p:spPr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494" name="Shape 2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p155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96" name="Google Shape;2496;p155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497" name="Google Shape;2497;p155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155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9" name="Google Shape;2499;p155"/>
          <p:cNvSpPr/>
          <p:nvPr/>
        </p:nvSpPr>
        <p:spPr>
          <a:xfrm>
            <a:off x="3493371" y="2866398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8" y="0"/>
                </a:lnTo>
                <a:lnTo>
                  <a:pt x="11301258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0" name="Google Shape;2500;p155"/>
          <p:cNvSpPr/>
          <p:nvPr/>
        </p:nvSpPr>
        <p:spPr>
          <a:xfrm>
            <a:off x="8160636" y="4707386"/>
            <a:ext cx="3661942" cy="3396569"/>
          </a:xfrm>
          <a:custGeom>
            <a:rect b="b" l="l" r="r" t="t"/>
            <a:pathLst>
              <a:path extrusionOk="0" h="812800" w="876304">
                <a:moveTo>
                  <a:pt x="438152" y="0"/>
                </a:moveTo>
                <a:cubicBezTo>
                  <a:pt x="196167" y="0"/>
                  <a:pt x="0" y="181951"/>
                  <a:pt x="0" y="406400"/>
                </a:cubicBezTo>
                <a:cubicBezTo>
                  <a:pt x="0" y="630849"/>
                  <a:pt x="196167" y="812800"/>
                  <a:pt x="438152" y="812800"/>
                </a:cubicBezTo>
                <a:cubicBezTo>
                  <a:pt x="680136" y="812800"/>
                  <a:pt x="876304" y="630849"/>
                  <a:pt x="876304" y="406400"/>
                </a:cubicBezTo>
                <a:cubicBezTo>
                  <a:pt x="876304" y="181951"/>
                  <a:pt x="680136" y="0"/>
                  <a:pt x="438152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44711" t="0"/>
            </a:stretch>
          </a:blipFill>
          <a:ln cap="sq" cmpd="sng" w="104775">
            <a:solidFill>
              <a:srgbClr val="FF001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1" name="Google Shape;2501;p155"/>
          <p:cNvSpPr/>
          <p:nvPr/>
        </p:nvSpPr>
        <p:spPr>
          <a:xfrm rot="-8565855">
            <a:off x="5923227" y="3808916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2" name="Google Shape;2502;p155"/>
          <p:cNvSpPr txBox="1"/>
          <p:nvPr/>
        </p:nvSpPr>
        <p:spPr>
          <a:xfrm>
            <a:off x="-910300" y="1059340"/>
            <a:ext cx="15199385" cy="1281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491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เข้าไปที่  </a:t>
            </a:r>
            <a:r>
              <a:rPr b="1" i="0" lang="en-US" sz="7491" u="sng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capcut.com</a:t>
            </a:r>
            <a:endParaRPr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506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p156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08" name="Google Shape;2508;p156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509" name="Google Shape;2509;p156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156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1" name="Google Shape;2511;p156"/>
          <p:cNvSpPr/>
          <p:nvPr/>
        </p:nvSpPr>
        <p:spPr>
          <a:xfrm>
            <a:off x="3124730" y="1183233"/>
            <a:ext cx="12038539" cy="6500811"/>
          </a:xfrm>
          <a:custGeom>
            <a:rect b="b" l="l" r="r" t="t"/>
            <a:pathLst>
              <a:path extrusionOk="0" h="6500811" w="12038539">
                <a:moveTo>
                  <a:pt x="0" y="0"/>
                </a:moveTo>
                <a:lnTo>
                  <a:pt x="12038540" y="0"/>
                </a:lnTo>
                <a:lnTo>
                  <a:pt x="12038540" y="6500811"/>
                </a:lnTo>
                <a:lnTo>
                  <a:pt x="0" y="6500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2" name="Google Shape;2512;p156"/>
          <p:cNvSpPr/>
          <p:nvPr/>
        </p:nvSpPr>
        <p:spPr>
          <a:xfrm rot="-8565855">
            <a:off x="8858459" y="6705098"/>
            <a:ext cx="2061136" cy="546201"/>
          </a:xfrm>
          <a:custGeom>
            <a:rect b="b" l="l" r="r" t="t"/>
            <a:pathLst>
              <a:path extrusionOk="0" h="546201" w="2061136">
                <a:moveTo>
                  <a:pt x="0" y="0"/>
                </a:moveTo>
                <a:lnTo>
                  <a:pt x="2061136" y="0"/>
                </a:lnTo>
                <a:lnTo>
                  <a:pt x="2061136" y="546201"/>
                </a:lnTo>
                <a:lnTo>
                  <a:pt x="0" y="54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3" name="Google Shape;2513;p156"/>
          <p:cNvSpPr txBox="1"/>
          <p:nvPr/>
        </p:nvSpPr>
        <p:spPr>
          <a:xfrm>
            <a:off x="1544308" y="7976661"/>
            <a:ext cx="15199385" cy="1281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491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Download</a:t>
            </a:r>
            <a:endParaRPr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517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p157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19" name="Google Shape;2519;p157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520" name="Google Shape;2520;p157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157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2" name="Google Shape;2522;p157"/>
          <p:cNvSpPr/>
          <p:nvPr/>
        </p:nvSpPr>
        <p:spPr>
          <a:xfrm>
            <a:off x="3124730" y="1183233"/>
            <a:ext cx="12038539" cy="6500811"/>
          </a:xfrm>
          <a:custGeom>
            <a:rect b="b" l="l" r="r" t="t"/>
            <a:pathLst>
              <a:path extrusionOk="0" h="6500811" w="12038539">
                <a:moveTo>
                  <a:pt x="0" y="0"/>
                </a:moveTo>
                <a:lnTo>
                  <a:pt x="12038540" y="0"/>
                </a:lnTo>
                <a:lnTo>
                  <a:pt x="12038540" y="6500811"/>
                </a:lnTo>
                <a:lnTo>
                  <a:pt x="0" y="6500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3" name="Google Shape;2523;p157"/>
          <p:cNvSpPr/>
          <p:nvPr/>
        </p:nvSpPr>
        <p:spPr>
          <a:xfrm rot="-8565855">
            <a:off x="8858459" y="6705098"/>
            <a:ext cx="2061136" cy="546201"/>
          </a:xfrm>
          <a:custGeom>
            <a:rect b="b" l="l" r="r" t="t"/>
            <a:pathLst>
              <a:path extrusionOk="0" h="546201" w="2061136">
                <a:moveTo>
                  <a:pt x="0" y="0"/>
                </a:moveTo>
                <a:lnTo>
                  <a:pt x="2061136" y="0"/>
                </a:lnTo>
                <a:lnTo>
                  <a:pt x="2061136" y="546201"/>
                </a:lnTo>
                <a:lnTo>
                  <a:pt x="0" y="54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4" name="Google Shape;2524;p157"/>
          <p:cNvSpPr txBox="1"/>
          <p:nvPr/>
        </p:nvSpPr>
        <p:spPr>
          <a:xfrm>
            <a:off x="1544308" y="7976661"/>
            <a:ext cx="15199385" cy="1281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491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Download</a:t>
            </a:r>
            <a:endParaRPr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528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158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30" name="Google Shape;2530;p158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531" name="Google Shape;2531;p158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158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3" name="Google Shape;2533;p158"/>
          <p:cNvSpPr/>
          <p:nvPr/>
        </p:nvSpPr>
        <p:spPr>
          <a:xfrm>
            <a:off x="3240477" y="1091472"/>
            <a:ext cx="12302679" cy="6674203"/>
          </a:xfrm>
          <a:custGeom>
            <a:rect b="b" l="l" r="r" t="t"/>
            <a:pathLst>
              <a:path extrusionOk="0" h="6674203" w="12302679">
                <a:moveTo>
                  <a:pt x="0" y="0"/>
                </a:moveTo>
                <a:lnTo>
                  <a:pt x="12302679" y="0"/>
                </a:lnTo>
                <a:lnTo>
                  <a:pt x="12302679" y="6674204"/>
                </a:lnTo>
                <a:lnTo>
                  <a:pt x="0" y="6674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4" name="Google Shape;2534;p158"/>
          <p:cNvSpPr/>
          <p:nvPr/>
        </p:nvSpPr>
        <p:spPr>
          <a:xfrm rot="-4790202">
            <a:off x="12876314" y="3092887"/>
            <a:ext cx="2061136" cy="546201"/>
          </a:xfrm>
          <a:custGeom>
            <a:rect b="b" l="l" r="r" t="t"/>
            <a:pathLst>
              <a:path extrusionOk="0" h="546201" w="2061136">
                <a:moveTo>
                  <a:pt x="0" y="0"/>
                </a:moveTo>
                <a:lnTo>
                  <a:pt x="2061136" y="0"/>
                </a:lnTo>
                <a:lnTo>
                  <a:pt x="2061136" y="546201"/>
                </a:lnTo>
                <a:lnTo>
                  <a:pt x="0" y="54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5" name="Google Shape;2535;p158"/>
          <p:cNvSpPr txBox="1"/>
          <p:nvPr/>
        </p:nvSpPr>
        <p:spPr>
          <a:xfrm>
            <a:off x="1544308" y="7976661"/>
            <a:ext cx="15199385" cy="1281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491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เพื่อติดตั้ง CapCut</a:t>
            </a:r>
            <a:endParaRPr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539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p159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41" name="Google Shape;2541;p159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542" name="Google Shape;2542;p159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159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4" name="Google Shape;2544;p159"/>
          <p:cNvSpPr/>
          <p:nvPr/>
        </p:nvSpPr>
        <p:spPr>
          <a:xfrm>
            <a:off x="3275802" y="1377234"/>
            <a:ext cx="11301259" cy="6102680"/>
          </a:xfrm>
          <a:custGeom>
            <a:rect b="b" l="l" r="r" t="t"/>
            <a:pathLst>
              <a:path extrusionOk="0" h="6102680" w="11301259">
                <a:moveTo>
                  <a:pt x="0" y="0"/>
                </a:moveTo>
                <a:lnTo>
                  <a:pt x="11301259" y="0"/>
                </a:lnTo>
                <a:lnTo>
                  <a:pt x="11301259" y="6102680"/>
                </a:lnTo>
                <a:lnTo>
                  <a:pt x="0" y="6102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5" name="Google Shape;2545;p159"/>
          <p:cNvSpPr/>
          <p:nvPr/>
        </p:nvSpPr>
        <p:spPr>
          <a:xfrm rot="-4790202">
            <a:off x="7584447" y="3424028"/>
            <a:ext cx="2061136" cy="546201"/>
          </a:xfrm>
          <a:custGeom>
            <a:rect b="b" l="l" r="r" t="t"/>
            <a:pathLst>
              <a:path extrusionOk="0" h="546201" w="2061136">
                <a:moveTo>
                  <a:pt x="0" y="0"/>
                </a:moveTo>
                <a:lnTo>
                  <a:pt x="2061136" y="0"/>
                </a:lnTo>
                <a:lnTo>
                  <a:pt x="2061136" y="546201"/>
                </a:lnTo>
                <a:lnTo>
                  <a:pt x="0" y="54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6" name="Google Shape;2546;p159"/>
          <p:cNvSpPr txBox="1"/>
          <p:nvPr/>
        </p:nvSpPr>
        <p:spPr>
          <a:xfrm>
            <a:off x="1544308" y="7976661"/>
            <a:ext cx="15199385" cy="1281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491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สร้างโปรเจกต์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D7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16"/>
          <p:cNvGrpSpPr/>
          <p:nvPr/>
        </p:nvGrpSpPr>
        <p:grpSpPr>
          <a:xfrm>
            <a:off x="0" y="-144661"/>
            <a:ext cx="9273114" cy="10431661"/>
            <a:chOff x="0" y="-38100"/>
            <a:chExt cx="2442302" cy="2747433"/>
          </a:xfrm>
        </p:grpSpPr>
        <p:sp>
          <p:nvSpPr>
            <p:cNvPr id="503" name="Google Shape;503;p16"/>
            <p:cNvSpPr/>
            <p:nvPr/>
          </p:nvSpPr>
          <p:spPr>
            <a:xfrm>
              <a:off x="0" y="0"/>
              <a:ext cx="2442302" cy="2709333"/>
            </a:xfrm>
            <a:custGeom>
              <a:rect b="b" l="l" r="r" t="t"/>
              <a:pathLst>
                <a:path extrusionOk="0" h="2709333" w="2442302">
                  <a:moveTo>
                    <a:pt x="0" y="0"/>
                  </a:moveTo>
                  <a:lnTo>
                    <a:pt x="2442302" y="0"/>
                  </a:lnTo>
                  <a:lnTo>
                    <a:pt x="24423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867B4"/>
            </a:solidFill>
            <a:ln>
              <a:noFill/>
            </a:ln>
          </p:spPr>
        </p:sp>
        <p:sp>
          <p:nvSpPr>
            <p:cNvPr id="504" name="Google Shape;504;p16"/>
            <p:cNvSpPr txBox="1"/>
            <p:nvPr/>
          </p:nvSpPr>
          <p:spPr>
            <a:xfrm>
              <a:off x="0" y="-38100"/>
              <a:ext cx="244230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5" name="Google Shape;505;p16"/>
          <p:cNvSpPr/>
          <p:nvPr/>
        </p:nvSpPr>
        <p:spPr>
          <a:xfrm>
            <a:off x="-151593" y="0"/>
            <a:ext cx="9424707" cy="10415802"/>
          </a:xfrm>
          <a:custGeom>
            <a:rect b="b" l="l" r="r" t="t"/>
            <a:pathLst>
              <a:path extrusionOk="0" h="10415802" w="9424707">
                <a:moveTo>
                  <a:pt x="0" y="0"/>
                </a:moveTo>
                <a:lnTo>
                  <a:pt x="9424707" y="0"/>
                </a:lnTo>
                <a:lnTo>
                  <a:pt x="9424707" y="10415802"/>
                </a:lnTo>
                <a:lnTo>
                  <a:pt x="0" y="10415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7000"/>
            </a:blip>
            <a:stretch>
              <a:fillRect b="0" l="-22281" r="-25258" t="0"/>
            </a:stretch>
          </a:blipFill>
          <a:ln>
            <a:noFill/>
          </a:ln>
        </p:spPr>
      </p:sp>
      <p:sp>
        <p:nvSpPr>
          <p:cNvPr id="506" name="Google Shape;506;p16"/>
          <p:cNvSpPr txBox="1"/>
          <p:nvPr/>
        </p:nvSpPr>
        <p:spPr>
          <a:xfrm>
            <a:off x="10099111" y="3028834"/>
            <a:ext cx="7295852" cy="47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ขั้นตอน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การผลิตวิดีโอ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39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550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p160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52" name="Google Shape;2552;p160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553" name="Google Shape;2553;p160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160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5" name="Google Shape;2555;p160"/>
          <p:cNvSpPr/>
          <p:nvPr/>
        </p:nvSpPr>
        <p:spPr>
          <a:xfrm>
            <a:off x="3493371" y="1401695"/>
            <a:ext cx="11301259" cy="6356958"/>
          </a:xfrm>
          <a:custGeom>
            <a:rect b="b" l="l" r="r" t="t"/>
            <a:pathLst>
              <a:path extrusionOk="0" h="6356958" w="11301259">
                <a:moveTo>
                  <a:pt x="0" y="0"/>
                </a:moveTo>
                <a:lnTo>
                  <a:pt x="11301258" y="0"/>
                </a:lnTo>
                <a:lnTo>
                  <a:pt x="113012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6" name="Google Shape;2556;p160"/>
          <p:cNvSpPr/>
          <p:nvPr/>
        </p:nvSpPr>
        <p:spPr>
          <a:xfrm rot="-8410053">
            <a:off x="6414412" y="3733094"/>
            <a:ext cx="2061136" cy="546201"/>
          </a:xfrm>
          <a:custGeom>
            <a:rect b="b" l="l" r="r" t="t"/>
            <a:pathLst>
              <a:path extrusionOk="0" h="546201" w="2061136">
                <a:moveTo>
                  <a:pt x="0" y="0"/>
                </a:moveTo>
                <a:lnTo>
                  <a:pt x="2061136" y="0"/>
                </a:lnTo>
                <a:lnTo>
                  <a:pt x="2061136" y="546201"/>
                </a:lnTo>
                <a:lnTo>
                  <a:pt x="0" y="54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7" name="Google Shape;2557;p160"/>
          <p:cNvSpPr txBox="1"/>
          <p:nvPr/>
        </p:nvSpPr>
        <p:spPr>
          <a:xfrm>
            <a:off x="1544308" y="7976661"/>
            <a:ext cx="15199385" cy="1281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491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คลิกนำเข้า</a:t>
            </a:r>
            <a:endParaRPr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56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61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63" name="Google Shape;2563;p161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564" name="Google Shape;2564;p161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p161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6" name="Google Shape;2566;p161"/>
          <p:cNvSpPr/>
          <p:nvPr/>
        </p:nvSpPr>
        <p:spPr>
          <a:xfrm>
            <a:off x="3275802" y="1028700"/>
            <a:ext cx="11301259" cy="6356958"/>
          </a:xfrm>
          <a:custGeom>
            <a:rect b="b" l="l" r="r" t="t"/>
            <a:pathLst>
              <a:path extrusionOk="0" h="6356958" w="11301259">
                <a:moveTo>
                  <a:pt x="0" y="0"/>
                </a:moveTo>
                <a:lnTo>
                  <a:pt x="11301259" y="0"/>
                </a:lnTo>
                <a:lnTo>
                  <a:pt x="113012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7" name="Google Shape;2567;p161"/>
          <p:cNvSpPr txBox="1"/>
          <p:nvPr/>
        </p:nvSpPr>
        <p:spPr>
          <a:xfrm>
            <a:off x="2843756" y="7478454"/>
            <a:ext cx="11597849" cy="19878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16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เลือก คลิปวิดีโอและคลิปเสียงที่เรา ใช้ AI สร้างมา</a:t>
            </a:r>
            <a:endParaRPr/>
          </a:p>
        </p:txBody>
      </p:sp>
      <p:sp>
        <p:nvSpPr>
          <p:cNvPr id="2568" name="Google Shape;2568;p161"/>
          <p:cNvSpPr/>
          <p:nvPr/>
        </p:nvSpPr>
        <p:spPr>
          <a:xfrm rot="-8410053">
            <a:off x="8035110" y="3064234"/>
            <a:ext cx="2061136" cy="546201"/>
          </a:xfrm>
          <a:custGeom>
            <a:rect b="b" l="l" r="r" t="t"/>
            <a:pathLst>
              <a:path extrusionOk="0" h="546201" w="2061136">
                <a:moveTo>
                  <a:pt x="0" y="0"/>
                </a:moveTo>
                <a:lnTo>
                  <a:pt x="2061136" y="0"/>
                </a:lnTo>
                <a:lnTo>
                  <a:pt x="2061136" y="546201"/>
                </a:lnTo>
                <a:lnTo>
                  <a:pt x="0" y="54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572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p162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74" name="Google Shape;2574;p162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575" name="Google Shape;2575;p162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162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7" name="Google Shape;2577;p162"/>
          <p:cNvSpPr/>
          <p:nvPr/>
        </p:nvSpPr>
        <p:spPr>
          <a:xfrm>
            <a:off x="3493371" y="1277524"/>
            <a:ext cx="11301259" cy="6342832"/>
          </a:xfrm>
          <a:custGeom>
            <a:rect b="b" l="l" r="r" t="t"/>
            <a:pathLst>
              <a:path extrusionOk="0" h="6342832" w="11301259">
                <a:moveTo>
                  <a:pt x="0" y="0"/>
                </a:moveTo>
                <a:lnTo>
                  <a:pt x="11301258" y="0"/>
                </a:lnTo>
                <a:lnTo>
                  <a:pt x="11301258" y="6342832"/>
                </a:lnTo>
                <a:lnTo>
                  <a:pt x="0" y="6342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8" name="Google Shape;2578;p162"/>
          <p:cNvSpPr txBox="1"/>
          <p:nvPr/>
        </p:nvSpPr>
        <p:spPr>
          <a:xfrm>
            <a:off x="1679999" y="8048955"/>
            <a:ext cx="14771359" cy="8672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16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นำคลิปวิดีโอ และ คลิปเสียง มารวมกันดังภาพ</a:t>
            </a:r>
            <a:endParaRPr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582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p163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84" name="Google Shape;2584;p163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585" name="Google Shape;2585;p163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163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7" name="Google Shape;2587;p163"/>
          <p:cNvSpPr/>
          <p:nvPr/>
        </p:nvSpPr>
        <p:spPr>
          <a:xfrm>
            <a:off x="3105034" y="1411635"/>
            <a:ext cx="11642796" cy="6534519"/>
          </a:xfrm>
          <a:custGeom>
            <a:rect b="b" l="l" r="r" t="t"/>
            <a:pathLst>
              <a:path extrusionOk="0" h="6534519" w="11642796">
                <a:moveTo>
                  <a:pt x="0" y="0"/>
                </a:moveTo>
                <a:lnTo>
                  <a:pt x="11642796" y="0"/>
                </a:lnTo>
                <a:lnTo>
                  <a:pt x="11642796" y="6534520"/>
                </a:lnTo>
                <a:lnTo>
                  <a:pt x="0" y="653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8" name="Google Shape;2588;p163"/>
          <p:cNvSpPr txBox="1"/>
          <p:nvPr/>
        </p:nvSpPr>
        <p:spPr>
          <a:xfrm>
            <a:off x="1758321" y="8216027"/>
            <a:ext cx="14771359" cy="8672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16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ส่งออก</a:t>
            </a:r>
            <a:endParaRPr/>
          </a:p>
        </p:txBody>
      </p:sp>
      <p:sp>
        <p:nvSpPr>
          <p:cNvPr id="2589" name="Google Shape;2589;p163"/>
          <p:cNvSpPr/>
          <p:nvPr/>
        </p:nvSpPr>
        <p:spPr>
          <a:xfrm rot="-2253136">
            <a:off x="11914892" y="2154620"/>
            <a:ext cx="2061136" cy="546201"/>
          </a:xfrm>
          <a:custGeom>
            <a:rect b="b" l="l" r="r" t="t"/>
            <a:pathLst>
              <a:path extrusionOk="0" h="546201" w="2061136">
                <a:moveTo>
                  <a:pt x="0" y="0"/>
                </a:moveTo>
                <a:lnTo>
                  <a:pt x="2061136" y="0"/>
                </a:lnTo>
                <a:lnTo>
                  <a:pt x="2061136" y="546201"/>
                </a:lnTo>
                <a:lnTo>
                  <a:pt x="0" y="54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2593" name="Shape 2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" name="Google Shape;2594;p164"/>
          <p:cNvSpPr/>
          <p:nvPr/>
        </p:nvSpPr>
        <p:spPr>
          <a:xfrm>
            <a:off x="-298161" y="-171711"/>
            <a:ext cx="18449186" cy="11530741"/>
          </a:xfrm>
          <a:custGeom>
            <a:rect b="b" l="l" r="r" t="t"/>
            <a:pathLst>
              <a:path extrusionOk="0" h="11530741" w="18449186">
                <a:moveTo>
                  <a:pt x="0" y="0"/>
                </a:moveTo>
                <a:lnTo>
                  <a:pt x="18449186" y="0"/>
                </a:lnTo>
                <a:lnTo>
                  <a:pt x="18449186" y="11530741"/>
                </a:lnTo>
                <a:lnTo>
                  <a:pt x="0" y="115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95" name="Google Shape;2595;p164"/>
          <p:cNvGrpSpPr/>
          <p:nvPr/>
        </p:nvGrpSpPr>
        <p:grpSpPr>
          <a:xfrm>
            <a:off x="1028700" y="642713"/>
            <a:ext cx="16073956" cy="8823578"/>
            <a:chOff x="0" y="-38100"/>
            <a:chExt cx="4233470" cy="2323905"/>
          </a:xfrm>
        </p:grpSpPr>
        <p:sp>
          <p:nvSpPr>
            <p:cNvPr id="2596" name="Google Shape;2596;p164"/>
            <p:cNvSpPr/>
            <p:nvPr/>
          </p:nvSpPr>
          <p:spPr>
            <a:xfrm>
              <a:off x="0" y="0"/>
              <a:ext cx="4233470" cy="2285805"/>
            </a:xfrm>
            <a:custGeom>
              <a:rect b="b" l="l" r="r" t="t"/>
              <a:pathLst>
                <a:path extrusionOk="0" h="2285805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69429"/>
                  </a:lnTo>
                  <a:cubicBezTo>
                    <a:pt x="4233470" y="2278474"/>
                    <a:pt x="4226138" y="2285805"/>
                    <a:pt x="4217094" y="2285805"/>
                  </a:cubicBezTo>
                  <a:lnTo>
                    <a:pt x="16376" y="2285805"/>
                  </a:lnTo>
                  <a:cubicBezTo>
                    <a:pt x="7332" y="2285805"/>
                    <a:pt x="0" y="2278474"/>
                    <a:pt x="0" y="2269429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164"/>
            <p:cNvSpPr txBox="1"/>
            <p:nvPr/>
          </p:nvSpPr>
          <p:spPr>
            <a:xfrm>
              <a:off x="0" y="-38100"/>
              <a:ext cx="4233470" cy="2323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8" name="Google Shape;2598;p164"/>
          <p:cNvSpPr/>
          <p:nvPr/>
        </p:nvSpPr>
        <p:spPr>
          <a:xfrm>
            <a:off x="2523645" y="1436101"/>
            <a:ext cx="13444908" cy="7414797"/>
          </a:xfrm>
          <a:custGeom>
            <a:rect b="b" l="l" r="r" t="t"/>
            <a:pathLst>
              <a:path extrusionOk="0" h="7414797" w="13444908">
                <a:moveTo>
                  <a:pt x="0" y="0"/>
                </a:moveTo>
                <a:lnTo>
                  <a:pt x="13444909" y="0"/>
                </a:lnTo>
                <a:lnTo>
                  <a:pt x="13444909" y="7414798"/>
                </a:lnTo>
                <a:lnTo>
                  <a:pt x="0" y="7414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770" l="0" r="0" t="-770"/>
            </a:stretch>
          </a:blipFill>
          <a:ln>
            <a:noFill/>
          </a:ln>
        </p:spPr>
      </p:sp>
      <p:sp>
        <p:nvSpPr>
          <p:cNvPr id="2599" name="Google Shape;2599;p164"/>
          <p:cNvSpPr/>
          <p:nvPr/>
        </p:nvSpPr>
        <p:spPr>
          <a:xfrm rot="8398827">
            <a:off x="10333465" y="2491077"/>
            <a:ext cx="1613251" cy="427511"/>
          </a:xfrm>
          <a:custGeom>
            <a:rect b="b" l="l" r="r" t="t"/>
            <a:pathLst>
              <a:path extrusionOk="0" h="427511" w="1613251">
                <a:moveTo>
                  <a:pt x="0" y="0"/>
                </a:moveTo>
                <a:lnTo>
                  <a:pt x="1613251" y="0"/>
                </a:lnTo>
                <a:lnTo>
                  <a:pt x="1613251" y="427511"/>
                </a:lnTo>
                <a:lnTo>
                  <a:pt x="0" y="427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0" name="Google Shape;2600;p164"/>
          <p:cNvSpPr txBox="1"/>
          <p:nvPr/>
        </p:nvSpPr>
        <p:spPr>
          <a:xfrm>
            <a:off x="13028832" y="1699526"/>
            <a:ext cx="2119842" cy="1471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ตั้งชื่อไฟล์</a:t>
            </a:r>
            <a:endParaRPr/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วิดีโอ เช่น 031_มะนาว</a:t>
            </a:r>
            <a:endParaRPr/>
          </a:p>
        </p:txBody>
      </p:sp>
      <p:grpSp>
        <p:nvGrpSpPr>
          <p:cNvPr id="2601" name="Google Shape;2601;p164"/>
          <p:cNvGrpSpPr/>
          <p:nvPr/>
        </p:nvGrpSpPr>
        <p:grpSpPr>
          <a:xfrm>
            <a:off x="11895280" y="1756676"/>
            <a:ext cx="531514" cy="531514"/>
            <a:chOff x="0" y="0"/>
            <a:chExt cx="708685" cy="708685"/>
          </a:xfrm>
        </p:grpSpPr>
        <p:sp>
          <p:nvSpPr>
            <p:cNvPr id="2602" name="Google Shape;2602;p164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3" name="Google Shape;2603;p164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1</a:t>
              </a:r>
              <a:endParaRPr/>
            </a:p>
          </p:txBody>
        </p:sp>
      </p:grpSp>
      <p:sp>
        <p:nvSpPr>
          <p:cNvPr id="2604" name="Google Shape;2604;p164"/>
          <p:cNvSpPr/>
          <p:nvPr/>
        </p:nvSpPr>
        <p:spPr>
          <a:xfrm rot="-9558321">
            <a:off x="11624049" y="3657186"/>
            <a:ext cx="1605491" cy="425455"/>
          </a:xfrm>
          <a:custGeom>
            <a:rect b="b" l="l" r="r" t="t"/>
            <a:pathLst>
              <a:path extrusionOk="0" h="425455" w="1605491">
                <a:moveTo>
                  <a:pt x="0" y="0"/>
                </a:moveTo>
                <a:lnTo>
                  <a:pt x="1605490" y="0"/>
                </a:lnTo>
                <a:lnTo>
                  <a:pt x="1605490" y="425455"/>
                </a:lnTo>
                <a:lnTo>
                  <a:pt x="0" y="42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5" name="Google Shape;2605;p164"/>
          <p:cNvSpPr txBox="1"/>
          <p:nvPr/>
        </p:nvSpPr>
        <p:spPr>
          <a:xfrm>
            <a:off x="13028832" y="4782427"/>
            <a:ext cx="2837557" cy="976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เลือก โฟล์เดอร์</a:t>
            </a:r>
            <a:endParaRPr/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ที่จะทำการ Save</a:t>
            </a:r>
            <a:endParaRPr/>
          </a:p>
        </p:txBody>
      </p:sp>
      <p:grpSp>
        <p:nvGrpSpPr>
          <p:cNvPr id="2606" name="Google Shape;2606;p164"/>
          <p:cNvGrpSpPr/>
          <p:nvPr/>
        </p:nvGrpSpPr>
        <p:grpSpPr>
          <a:xfrm>
            <a:off x="13252919" y="4088988"/>
            <a:ext cx="531514" cy="531514"/>
            <a:chOff x="0" y="0"/>
            <a:chExt cx="708685" cy="708685"/>
          </a:xfrm>
        </p:grpSpPr>
        <p:sp>
          <p:nvSpPr>
            <p:cNvPr id="2607" name="Google Shape;2607;p164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8" name="Google Shape;2608;p164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2</a:t>
              </a:r>
              <a:endParaRPr/>
            </a:p>
          </p:txBody>
        </p:sp>
      </p:grpSp>
      <p:sp>
        <p:nvSpPr>
          <p:cNvPr id="2609" name="Google Shape;2609;p164"/>
          <p:cNvSpPr/>
          <p:nvPr/>
        </p:nvSpPr>
        <p:spPr>
          <a:xfrm rot="-9558321">
            <a:off x="10868448" y="7695887"/>
            <a:ext cx="1605491" cy="425455"/>
          </a:xfrm>
          <a:custGeom>
            <a:rect b="b" l="l" r="r" t="t"/>
            <a:pathLst>
              <a:path extrusionOk="0" h="425455" w="1605491">
                <a:moveTo>
                  <a:pt x="0" y="0"/>
                </a:moveTo>
                <a:lnTo>
                  <a:pt x="1605491" y="0"/>
                </a:lnTo>
                <a:lnTo>
                  <a:pt x="1605491" y="425455"/>
                </a:lnTo>
                <a:lnTo>
                  <a:pt x="0" y="425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10" name="Google Shape;2610;p164"/>
          <p:cNvGrpSpPr/>
          <p:nvPr/>
        </p:nvGrpSpPr>
        <p:grpSpPr>
          <a:xfrm>
            <a:off x="12497319" y="8127689"/>
            <a:ext cx="531514" cy="531514"/>
            <a:chOff x="0" y="0"/>
            <a:chExt cx="708685" cy="708685"/>
          </a:xfrm>
        </p:grpSpPr>
        <p:sp>
          <p:nvSpPr>
            <p:cNvPr id="2611" name="Google Shape;2611;p164"/>
            <p:cNvSpPr/>
            <p:nvPr/>
          </p:nvSpPr>
          <p:spPr>
            <a:xfrm>
              <a:off x="0" y="0"/>
              <a:ext cx="708685" cy="708685"/>
            </a:xfrm>
            <a:custGeom>
              <a:rect b="b" l="l" r="r" t="t"/>
              <a:pathLst>
                <a:path extrusionOk="0" h="708685" w="708685">
                  <a:moveTo>
                    <a:pt x="0" y="0"/>
                  </a:moveTo>
                  <a:lnTo>
                    <a:pt x="708685" y="0"/>
                  </a:lnTo>
                  <a:lnTo>
                    <a:pt x="708685" y="708685"/>
                  </a:lnTo>
                  <a:lnTo>
                    <a:pt x="0" y="7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12" name="Google Shape;2612;p164"/>
            <p:cNvSpPr txBox="1"/>
            <p:nvPr/>
          </p:nvSpPr>
          <p:spPr>
            <a:xfrm>
              <a:off x="82577" y="13556"/>
              <a:ext cx="543531" cy="622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 3</a:t>
              </a:r>
              <a:endParaRPr/>
            </a:p>
          </p:txBody>
        </p:sp>
      </p:grpSp>
      <p:sp>
        <p:nvSpPr>
          <p:cNvPr id="2613" name="Google Shape;2613;p164"/>
          <p:cNvSpPr txBox="1"/>
          <p:nvPr/>
        </p:nvSpPr>
        <p:spPr>
          <a:xfrm>
            <a:off x="13252919" y="8177873"/>
            <a:ext cx="2837557" cy="48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ส่งออก</a:t>
            </a:r>
            <a:endParaRPr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866FF"/>
        </a:solidFill>
      </p:bgPr>
    </p:bg>
    <p:spTree>
      <p:nvGrpSpPr>
        <p:cNvPr id="2617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8" name="Google Shape;2618;p165"/>
          <p:cNvGrpSpPr/>
          <p:nvPr/>
        </p:nvGrpSpPr>
        <p:grpSpPr>
          <a:xfrm>
            <a:off x="529176" y="567585"/>
            <a:ext cx="17463257" cy="9557254"/>
            <a:chOff x="0" y="-38100"/>
            <a:chExt cx="4599376" cy="2517137"/>
          </a:xfrm>
        </p:grpSpPr>
        <p:sp>
          <p:nvSpPr>
            <p:cNvPr id="2619" name="Google Shape;2619;p165"/>
            <p:cNvSpPr/>
            <p:nvPr/>
          </p:nvSpPr>
          <p:spPr>
            <a:xfrm>
              <a:off x="0" y="0"/>
              <a:ext cx="4599376" cy="2479037"/>
            </a:xfrm>
            <a:custGeom>
              <a:rect b="b" l="l" r="r" t="t"/>
              <a:pathLst>
                <a:path extrusionOk="0" h="2479037" w="4599376">
                  <a:moveTo>
                    <a:pt x="15073" y="0"/>
                  </a:moveTo>
                  <a:lnTo>
                    <a:pt x="4584303" y="0"/>
                  </a:lnTo>
                  <a:cubicBezTo>
                    <a:pt x="4588301" y="0"/>
                    <a:pt x="4592135" y="1588"/>
                    <a:pt x="4594961" y="4415"/>
                  </a:cubicBezTo>
                  <a:cubicBezTo>
                    <a:pt x="4597788" y="7242"/>
                    <a:pt x="4599376" y="11075"/>
                    <a:pt x="4599376" y="15073"/>
                  </a:cubicBezTo>
                  <a:lnTo>
                    <a:pt x="4599376" y="2463964"/>
                  </a:lnTo>
                  <a:cubicBezTo>
                    <a:pt x="4599376" y="2467961"/>
                    <a:pt x="4597788" y="2471795"/>
                    <a:pt x="4594961" y="2474622"/>
                  </a:cubicBezTo>
                  <a:cubicBezTo>
                    <a:pt x="4592135" y="2477449"/>
                    <a:pt x="4588301" y="2479037"/>
                    <a:pt x="4584303" y="2479037"/>
                  </a:cubicBezTo>
                  <a:lnTo>
                    <a:pt x="15073" y="2479037"/>
                  </a:lnTo>
                  <a:cubicBezTo>
                    <a:pt x="11075" y="2479037"/>
                    <a:pt x="7242" y="2477449"/>
                    <a:pt x="4415" y="2474622"/>
                  </a:cubicBezTo>
                  <a:cubicBezTo>
                    <a:pt x="1588" y="2471795"/>
                    <a:pt x="0" y="2467961"/>
                    <a:pt x="0" y="2463964"/>
                  </a:cubicBezTo>
                  <a:lnTo>
                    <a:pt x="0" y="15073"/>
                  </a:lnTo>
                  <a:cubicBezTo>
                    <a:pt x="0" y="11075"/>
                    <a:pt x="1588" y="7242"/>
                    <a:pt x="4415" y="4415"/>
                  </a:cubicBezTo>
                  <a:cubicBezTo>
                    <a:pt x="7242" y="1588"/>
                    <a:pt x="11075" y="0"/>
                    <a:pt x="1507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165"/>
            <p:cNvSpPr txBox="1"/>
            <p:nvPr/>
          </p:nvSpPr>
          <p:spPr>
            <a:xfrm>
              <a:off x="0" y="-38100"/>
              <a:ext cx="4599376" cy="25171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1" name="Google Shape;2621;p165"/>
          <p:cNvGrpSpPr/>
          <p:nvPr/>
        </p:nvGrpSpPr>
        <p:grpSpPr>
          <a:xfrm>
            <a:off x="6773500" y="-49152"/>
            <a:ext cx="4741001" cy="1378135"/>
            <a:chOff x="0" y="-192881"/>
            <a:chExt cx="6321334" cy="1837513"/>
          </a:xfrm>
        </p:grpSpPr>
        <p:grpSp>
          <p:nvGrpSpPr>
            <p:cNvPr id="2622" name="Google Shape;2622;p165"/>
            <p:cNvGrpSpPr/>
            <p:nvPr/>
          </p:nvGrpSpPr>
          <p:grpSpPr>
            <a:xfrm>
              <a:off x="0" y="-192881"/>
              <a:ext cx="6321334" cy="1837513"/>
              <a:chOff x="0" y="-38100"/>
              <a:chExt cx="1248659" cy="362966"/>
            </a:xfrm>
          </p:grpSpPr>
          <p:sp>
            <p:nvSpPr>
              <p:cNvPr id="2623" name="Google Shape;2623;p165"/>
              <p:cNvSpPr/>
              <p:nvPr/>
            </p:nvSpPr>
            <p:spPr>
              <a:xfrm>
                <a:off x="0" y="0"/>
                <a:ext cx="1248659" cy="324866"/>
              </a:xfrm>
              <a:custGeom>
                <a:rect b="b" l="l" r="r" t="t"/>
                <a:pathLst>
                  <a:path extrusionOk="0" h="324866" w="1248659">
                    <a:moveTo>
                      <a:pt x="55521" y="0"/>
                    </a:moveTo>
                    <a:lnTo>
                      <a:pt x="1193138" y="0"/>
                    </a:lnTo>
                    <a:cubicBezTo>
                      <a:pt x="1223801" y="0"/>
                      <a:pt x="1248659" y="24858"/>
                      <a:pt x="1248659" y="55521"/>
                    </a:cubicBezTo>
                    <a:lnTo>
                      <a:pt x="1248659" y="269345"/>
                    </a:lnTo>
                    <a:cubicBezTo>
                      <a:pt x="1248659" y="300008"/>
                      <a:pt x="1223801" y="324866"/>
                      <a:pt x="1193138" y="324866"/>
                    </a:cubicBezTo>
                    <a:lnTo>
                      <a:pt x="55521" y="324866"/>
                    </a:lnTo>
                    <a:cubicBezTo>
                      <a:pt x="24858" y="324866"/>
                      <a:pt x="0" y="300008"/>
                      <a:pt x="0" y="269345"/>
                    </a:cubicBezTo>
                    <a:lnTo>
                      <a:pt x="0" y="55521"/>
                    </a:lnTo>
                    <a:cubicBezTo>
                      <a:pt x="0" y="24858"/>
                      <a:pt x="24858" y="0"/>
                      <a:pt x="55521" y="0"/>
                    </a:cubicBezTo>
                    <a:close/>
                  </a:path>
                </a:pathLst>
              </a:custGeom>
              <a:solidFill>
                <a:srgbClr val="0097B2"/>
              </a:solidFill>
              <a:ln cap="rnd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4" name="Google Shape;2624;p165"/>
              <p:cNvSpPr txBox="1"/>
              <p:nvPr/>
            </p:nvSpPr>
            <p:spPr>
              <a:xfrm>
                <a:off x="0" y="-38100"/>
                <a:ext cx="1248659" cy="3629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25" name="Google Shape;2625;p165"/>
            <p:cNvSpPr txBox="1"/>
            <p:nvPr/>
          </p:nvSpPr>
          <p:spPr>
            <a:xfrm>
              <a:off x="473877" y="142443"/>
              <a:ext cx="5630103" cy="12454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60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Assignment </a:t>
              </a:r>
              <a:endParaRPr/>
            </a:p>
          </p:txBody>
        </p:sp>
      </p:grpSp>
      <p:sp>
        <p:nvSpPr>
          <p:cNvPr id="2626" name="Google Shape;2626;p165"/>
          <p:cNvSpPr txBox="1"/>
          <p:nvPr/>
        </p:nvSpPr>
        <p:spPr>
          <a:xfrm>
            <a:off x="869467" y="1176582"/>
            <a:ext cx="16705167" cy="8730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 Gemini Ft.Google VEO3</a:t>
            </a:r>
            <a:endParaRPr/>
          </a:p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-ให้นิสิตดูตัวอย่างจาก Workshop โดยสร้างวิดีโอใน หัวข้อ “ถ้าฉันช่วยดูแลโลกได้ ฉันจะทำ....” ด้วย Gemini Ft.Google VEO3</a:t>
            </a:r>
            <a:endParaRPr/>
          </a:p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 Heygen</a:t>
            </a:r>
            <a:endParaRPr/>
          </a:p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-ให้นิสิตดูตัวอย่างจาก WorkShop โดยใช้ Heygen สร้าง Avatar และทำการ Prompt ให้พูดตามสคริปในเนื้อหา “ถ้าฉันช่วยดูแลโลกได้ ฉันจะทำ....” โดย Prompt ออกมาเป็น 2 ภาษา โดยภาษาที่ 1 บังคับให้เป็นภาษาไทย ภาษาที่ 2 ให้เลือกตามความชอบ โดยให้เนื้อหาสอดคล้องกับคลิปของ Gemini Ft.Google VEO3</a:t>
            </a:r>
            <a:endParaRPr/>
          </a:p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  Suno</a:t>
            </a:r>
            <a:endParaRPr/>
          </a:p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-ให้นิสิตดูตัวอย่างจาก WorkShop โดยใช้ Suno สร้างเพลงเป็น background ประกอบเนื้อหา โดยให้ทำนองเพลงให้เข้ากับเนื้อหา</a:t>
            </a:r>
            <a:endParaRPr/>
          </a:p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  CapCut</a:t>
            </a:r>
            <a:endParaRPr/>
          </a:p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-ให้นิสิตดูตัวอย่างจาก WorkShop โดยใช้ CapCut รวมคลิปวิดีโอ (Gemini Ft.Google VEO3 และ Heygen) และเพลง (Suno) เข้าด้วยกัน </a:t>
            </a:r>
            <a:endParaRPr/>
          </a:p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marR="0" rtl="0" algn="l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  วิธีการส่งงาน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Save ไฟล์วิดีโอจาก CapCut แล้วส่งลง Google Classroom (โดยความยาวของวิดีโอจะต้องไม่เกิน 2 นาที)</a:t>
            </a:r>
            <a:endParaRPr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4AAD"/>
            </a:gs>
            <a:gs pos="100000">
              <a:srgbClr val="CB6CE6"/>
            </a:gs>
          </a:gsLst>
          <a:lin ang="0" scaled="0"/>
        </a:gradFill>
      </p:bgPr>
    </p:bg>
    <p:spTree>
      <p:nvGrpSpPr>
        <p:cNvPr id="2630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" name="Google Shape;2631;p166"/>
          <p:cNvGrpSpPr/>
          <p:nvPr/>
        </p:nvGrpSpPr>
        <p:grpSpPr>
          <a:xfrm>
            <a:off x="1028700" y="103992"/>
            <a:ext cx="16073956" cy="9914520"/>
            <a:chOff x="0" y="-38100"/>
            <a:chExt cx="4233470" cy="2611231"/>
          </a:xfrm>
        </p:grpSpPr>
        <p:sp>
          <p:nvSpPr>
            <p:cNvPr id="2632" name="Google Shape;2632;p166"/>
            <p:cNvSpPr/>
            <p:nvPr/>
          </p:nvSpPr>
          <p:spPr>
            <a:xfrm>
              <a:off x="0" y="0"/>
              <a:ext cx="4233470" cy="2573131"/>
            </a:xfrm>
            <a:custGeom>
              <a:rect b="b" l="l" r="r" t="t"/>
              <a:pathLst>
                <a:path extrusionOk="0" h="2573131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556755"/>
                  </a:lnTo>
                  <a:cubicBezTo>
                    <a:pt x="4233470" y="2565799"/>
                    <a:pt x="4226138" y="2573131"/>
                    <a:pt x="4217094" y="2573131"/>
                  </a:cubicBezTo>
                  <a:lnTo>
                    <a:pt x="16376" y="2573131"/>
                  </a:lnTo>
                  <a:cubicBezTo>
                    <a:pt x="7332" y="2573131"/>
                    <a:pt x="0" y="2565799"/>
                    <a:pt x="0" y="2556755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166"/>
            <p:cNvSpPr txBox="1"/>
            <p:nvPr/>
          </p:nvSpPr>
          <p:spPr>
            <a:xfrm>
              <a:off x="0" y="-38100"/>
              <a:ext cx="4233470" cy="261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4" name="Google Shape;2634;p166"/>
          <p:cNvSpPr txBox="1"/>
          <p:nvPr/>
        </p:nvSpPr>
        <p:spPr>
          <a:xfrm>
            <a:off x="1591040" y="200832"/>
            <a:ext cx="7829759" cy="181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27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ประเมิน TA</a:t>
            </a:r>
            <a:endParaRPr/>
          </a:p>
        </p:txBody>
      </p:sp>
      <p:pic>
        <p:nvPicPr>
          <p:cNvPr id="2635" name="Google Shape;2635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15054" y="899117"/>
            <a:ext cx="8468927" cy="8468927"/>
          </a:xfrm>
          <a:prstGeom prst="rect">
            <a:avLst/>
          </a:prstGeom>
          <a:noFill/>
          <a:ln>
            <a:noFill/>
          </a:ln>
        </p:spPr>
      </p:pic>
      <p:sp>
        <p:nvSpPr>
          <p:cNvPr id="2636" name="Google Shape;2636;p166"/>
          <p:cNvSpPr txBox="1"/>
          <p:nvPr/>
        </p:nvSpPr>
        <p:spPr>
          <a:xfrm>
            <a:off x="1118549" y="2244240"/>
            <a:ext cx="8025451" cy="2664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AI Tools For Video Production</a:t>
            </a:r>
            <a:endParaRPr/>
          </a:p>
        </p:txBody>
      </p:sp>
      <p:sp>
        <p:nvSpPr>
          <p:cNvPr id="2637" name="Google Shape;2637;p166"/>
          <p:cNvSpPr txBox="1"/>
          <p:nvPr/>
        </p:nvSpPr>
        <p:spPr>
          <a:xfrm>
            <a:off x="1591040" y="5146439"/>
            <a:ext cx="7474638" cy="4007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15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ใช้เมลของมหาวิทยาลัยในการประเมิน</a:t>
            </a:r>
            <a:endParaRPr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52FF"/>
            </a:gs>
            <a:gs pos="100000">
              <a:srgbClr val="5CE1E6"/>
            </a:gs>
          </a:gsLst>
          <a:lin ang="0" scaled="0"/>
        </a:gradFill>
      </p:bgPr>
    </p:bg>
    <p:spTree>
      <p:nvGrpSpPr>
        <p:cNvPr id="264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167"/>
          <p:cNvGrpSpPr/>
          <p:nvPr/>
        </p:nvGrpSpPr>
        <p:grpSpPr>
          <a:xfrm>
            <a:off x="3181360" y="2834321"/>
            <a:ext cx="9062843" cy="1717166"/>
            <a:chOff x="0" y="-38100"/>
            <a:chExt cx="2386922" cy="452258"/>
          </a:xfrm>
        </p:grpSpPr>
        <p:sp>
          <p:nvSpPr>
            <p:cNvPr id="2643" name="Google Shape;2643;p167"/>
            <p:cNvSpPr/>
            <p:nvPr/>
          </p:nvSpPr>
          <p:spPr>
            <a:xfrm>
              <a:off x="0" y="0"/>
              <a:ext cx="2386922" cy="414158"/>
            </a:xfrm>
            <a:custGeom>
              <a:rect b="b" l="l" r="r" t="t"/>
              <a:pathLst>
                <a:path extrusionOk="0" h="414158" w="2386922">
                  <a:moveTo>
                    <a:pt x="29044" y="0"/>
                  </a:moveTo>
                  <a:lnTo>
                    <a:pt x="2357877" y="0"/>
                  </a:lnTo>
                  <a:cubicBezTo>
                    <a:pt x="2365580" y="0"/>
                    <a:pt x="2372968" y="3060"/>
                    <a:pt x="2378415" y="8507"/>
                  </a:cubicBezTo>
                  <a:cubicBezTo>
                    <a:pt x="2383862" y="13954"/>
                    <a:pt x="2386922" y="21341"/>
                    <a:pt x="2386922" y="29044"/>
                  </a:cubicBezTo>
                  <a:lnTo>
                    <a:pt x="2386922" y="385113"/>
                  </a:lnTo>
                  <a:cubicBezTo>
                    <a:pt x="2386922" y="392816"/>
                    <a:pt x="2383862" y="400204"/>
                    <a:pt x="2378415" y="405651"/>
                  </a:cubicBezTo>
                  <a:cubicBezTo>
                    <a:pt x="2372968" y="411098"/>
                    <a:pt x="2365580" y="414158"/>
                    <a:pt x="2357877" y="414158"/>
                  </a:cubicBezTo>
                  <a:lnTo>
                    <a:pt x="29044" y="414158"/>
                  </a:lnTo>
                  <a:cubicBezTo>
                    <a:pt x="21341" y="414158"/>
                    <a:pt x="13954" y="411098"/>
                    <a:pt x="8507" y="405651"/>
                  </a:cubicBezTo>
                  <a:cubicBezTo>
                    <a:pt x="3060" y="400204"/>
                    <a:pt x="0" y="392816"/>
                    <a:pt x="0" y="385113"/>
                  </a:cubicBezTo>
                  <a:lnTo>
                    <a:pt x="0" y="29044"/>
                  </a:lnTo>
                  <a:cubicBezTo>
                    <a:pt x="0" y="21341"/>
                    <a:pt x="3060" y="13954"/>
                    <a:pt x="8507" y="8507"/>
                  </a:cubicBezTo>
                  <a:cubicBezTo>
                    <a:pt x="13954" y="3060"/>
                    <a:pt x="21341" y="0"/>
                    <a:pt x="29044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167"/>
            <p:cNvSpPr txBox="1"/>
            <p:nvPr/>
          </p:nvSpPr>
          <p:spPr>
            <a:xfrm>
              <a:off x="0" y="-38100"/>
              <a:ext cx="2386922" cy="452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5" name="Google Shape;2645;p167"/>
          <p:cNvSpPr/>
          <p:nvPr/>
        </p:nvSpPr>
        <p:spPr>
          <a:xfrm>
            <a:off x="3336460" y="3139462"/>
            <a:ext cx="1155727" cy="1155727"/>
          </a:xfrm>
          <a:custGeom>
            <a:rect b="b" l="l" r="r" t="t"/>
            <a:pathLst>
              <a:path extrusionOk="0" h="1155727" w="1155727">
                <a:moveTo>
                  <a:pt x="0" y="0"/>
                </a:moveTo>
                <a:lnTo>
                  <a:pt x="1155727" y="0"/>
                </a:lnTo>
                <a:lnTo>
                  <a:pt x="1155727" y="1155727"/>
                </a:lnTo>
                <a:lnTo>
                  <a:pt x="0" y="1155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46" name="Google Shape;2646;p167"/>
          <p:cNvGrpSpPr/>
          <p:nvPr/>
        </p:nvGrpSpPr>
        <p:grpSpPr>
          <a:xfrm>
            <a:off x="3120350" y="4707343"/>
            <a:ext cx="5191531" cy="1623505"/>
            <a:chOff x="0" y="-38100"/>
            <a:chExt cx="1367317" cy="427590"/>
          </a:xfrm>
        </p:grpSpPr>
        <p:sp>
          <p:nvSpPr>
            <p:cNvPr id="2647" name="Google Shape;2647;p167"/>
            <p:cNvSpPr/>
            <p:nvPr/>
          </p:nvSpPr>
          <p:spPr>
            <a:xfrm>
              <a:off x="0" y="0"/>
              <a:ext cx="1367317" cy="389490"/>
            </a:xfrm>
            <a:custGeom>
              <a:rect b="b" l="l" r="r" t="t"/>
              <a:pathLst>
                <a:path extrusionOk="0" h="389490" w="1367317">
                  <a:moveTo>
                    <a:pt x="50703" y="0"/>
                  </a:moveTo>
                  <a:lnTo>
                    <a:pt x="1316614" y="0"/>
                  </a:lnTo>
                  <a:cubicBezTo>
                    <a:pt x="1344616" y="0"/>
                    <a:pt x="1367317" y="22700"/>
                    <a:pt x="1367317" y="50703"/>
                  </a:cubicBezTo>
                  <a:lnTo>
                    <a:pt x="1367317" y="338787"/>
                  </a:lnTo>
                  <a:cubicBezTo>
                    <a:pt x="1367317" y="366789"/>
                    <a:pt x="1344616" y="389490"/>
                    <a:pt x="1316614" y="389490"/>
                  </a:cubicBezTo>
                  <a:lnTo>
                    <a:pt x="50703" y="389490"/>
                  </a:lnTo>
                  <a:cubicBezTo>
                    <a:pt x="22700" y="389490"/>
                    <a:pt x="0" y="366789"/>
                    <a:pt x="0" y="338787"/>
                  </a:cubicBezTo>
                  <a:lnTo>
                    <a:pt x="0" y="50703"/>
                  </a:lnTo>
                  <a:cubicBezTo>
                    <a:pt x="0" y="22700"/>
                    <a:pt x="22700" y="0"/>
                    <a:pt x="5070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167"/>
            <p:cNvSpPr txBox="1"/>
            <p:nvPr/>
          </p:nvSpPr>
          <p:spPr>
            <a:xfrm>
              <a:off x="0" y="-38100"/>
              <a:ext cx="1367317" cy="427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9" name="Google Shape;2649;p167"/>
          <p:cNvGrpSpPr/>
          <p:nvPr/>
        </p:nvGrpSpPr>
        <p:grpSpPr>
          <a:xfrm>
            <a:off x="2931598" y="6676183"/>
            <a:ext cx="10311654" cy="1623505"/>
            <a:chOff x="0" y="-38100"/>
            <a:chExt cx="2715827" cy="427590"/>
          </a:xfrm>
        </p:grpSpPr>
        <p:sp>
          <p:nvSpPr>
            <p:cNvPr id="2650" name="Google Shape;2650;p167"/>
            <p:cNvSpPr/>
            <p:nvPr/>
          </p:nvSpPr>
          <p:spPr>
            <a:xfrm>
              <a:off x="0" y="0"/>
              <a:ext cx="2715826" cy="389490"/>
            </a:xfrm>
            <a:custGeom>
              <a:rect b="b" l="l" r="r" t="t"/>
              <a:pathLst>
                <a:path extrusionOk="0" h="389490" w="2715826">
                  <a:moveTo>
                    <a:pt x="25527" y="0"/>
                  </a:moveTo>
                  <a:lnTo>
                    <a:pt x="2690300" y="0"/>
                  </a:lnTo>
                  <a:cubicBezTo>
                    <a:pt x="2704398" y="0"/>
                    <a:pt x="2715826" y="11429"/>
                    <a:pt x="2715826" y="25527"/>
                  </a:cubicBezTo>
                  <a:lnTo>
                    <a:pt x="2715826" y="363963"/>
                  </a:lnTo>
                  <a:cubicBezTo>
                    <a:pt x="2715826" y="378061"/>
                    <a:pt x="2704398" y="389490"/>
                    <a:pt x="2690300" y="389490"/>
                  </a:cubicBezTo>
                  <a:lnTo>
                    <a:pt x="25527" y="389490"/>
                  </a:lnTo>
                  <a:cubicBezTo>
                    <a:pt x="11429" y="389490"/>
                    <a:pt x="0" y="378061"/>
                    <a:pt x="0" y="363963"/>
                  </a:cubicBezTo>
                  <a:lnTo>
                    <a:pt x="0" y="25527"/>
                  </a:lnTo>
                  <a:cubicBezTo>
                    <a:pt x="0" y="11429"/>
                    <a:pt x="11429" y="0"/>
                    <a:pt x="2552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167"/>
            <p:cNvSpPr txBox="1"/>
            <p:nvPr/>
          </p:nvSpPr>
          <p:spPr>
            <a:xfrm>
              <a:off x="0" y="-38100"/>
              <a:ext cx="2715827" cy="427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2" name="Google Shape;2652;p167"/>
          <p:cNvSpPr/>
          <p:nvPr/>
        </p:nvSpPr>
        <p:spPr>
          <a:xfrm>
            <a:off x="3181360" y="6820844"/>
            <a:ext cx="1425949" cy="1425949"/>
          </a:xfrm>
          <a:custGeom>
            <a:rect b="b" l="l" r="r" t="t"/>
            <a:pathLst>
              <a:path extrusionOk="0" h="1425949" w="1425949">
                <a:moveTo>
                  <a:pt x="0" y="0"/>
                </a:moveTo>
                <a:lnTo>
                  <a:pt x="1425949" y="0"/>
                </a:lnTo>
                <a:lnTo>
                  <a:pt x="1425949" y="1425948"/>
                </a:lnTo>
                <a:lnTo>
                  <a:pt x="0" y="1425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3" name="Google Shape;2653;p167"/>
          <p:cNvSpPr/>
          <p:nvPr/>
        </p:nvSpPr>
        <p:spPr>
          <a:xfrm>
            <a:off x="13571592" y="3321403"/>
            <a:ext cx="3875029" cy="4145675"/>
          </a:xfrm>
          <a:custGeom>
            <a:rect b="b" l="l" r="r" t="t"/>
            <a:pathLst>
              <a:path extrusionOk="0" h="869569" w="812800">
                <a:moveTo>
                  <a:pt x="406400" y="0"/>
                </a:moveTo>
                <a:cubicBezTo>
                  <a:pt x="181951" y="0"/>
                  <a:pt x="0" y="194660"/>
                  <a:pt x="0" y="434784"/>
                </a:cubicBezTo>
                <a:cubicBezTo>
                  <a:pt x="0" y="674909"/>
                  <a:pt x="181951" y="869569"/>
                  <a:pt x="406400" y="869569"/>
                </a:cubicBezTo>
                <a:cubicBezTo>
                  <a:pt x="630849" y="869569"/>
                  <a:pt x="812800" y="674909"/>
                  <a:pt x="812800" y="434784"/>
                </a:cubicBezTo>
                <a:cubicBezTo>
                  <a:pt x="812800" y="194660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4892" l="0" r="0" t="-5396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4" name="Google Shape;2654;p167"/>
          <p:cNvSpPr/>
          <p:nvPr/>
        </p:nvSpPr>
        <p:spPr>
          <a:xfrm>
            <a:off x="3397848" y="5044256"/>
            <a:ext cx="1094339" cy="1094339"/>
          </a:xfrm>
          <a:custGeom>
            <a:rect b="b" l="l" r="r" t="t"/>
            <a:pathLst>
              <a:path extrusionOk="0" h="1094339" w="1094339">
                <a:moveTo>
                  <a:pt x="0" y="0"/>
                </a:moveTo>
                <a:lnTo>
                  <a:pt x="1094339" y="0"/>
                </a:lnTo>
                <a:lnTo>
                  <a:pt x="1094339" y="1094340"/>
                </a:lnTo>
                <a:lnTo>
                  <a:pt x="0" y="1094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5" name="Google Shape;2655;p167"/>
          <p:cNvSpPr txBox="1"/>
          <p:nvPr/>
        </p:nvSpPr>
        <p:spPr>
          <a:xfrm>
            <a:off x="6895101" y="593922"/>
            <a:ext cx="4770834" cy="164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/>
          </a:p>
        </p:txBody>
      </p:sp>
      <p:sp>
        <p:nvSpPr>
          <p:cNvPr id="2656" name="Google Shape;2656;p167"/>
          <p:cNvSpPr txBox="1"/>
          <p:nvPr/>
        </p:nvSpPr>
        <p:spPr>
          <a:xfrm>
            <a:off x="5094578" y="3216628"/>
            <a:ext cx="6773019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Poorin   Hongsatorn</a:t>
            </a:r>
            <a:endParaRPr/>
          </a:p>
        </p:txBody>
      </p:sp>
      <p:sp>
        <p:nvSpPr>
          <p:cNvPr id="2657" name="Google Shape;2657;p167"/>
          <p:cNvSpPr txBox="1"/>
          <p:nvPr/>
        </p:nvSpPr>
        <p:spPr>
          <a:xfrm>
            <a:off x="5344340" y="5038725"/>
            <a:ext cx="2307431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02060F"/>
                </a:solidFill>
                <a:latin typeface="Mali"/>
                <a:ea typeface="Mali"/>
                <a:cs typeface="Mali"/>
                <a:sym typeface="Mali"/>
              </a:rPr>
              <a:t>_porxb</a:t>
            </a:r>
            <a:endParaRPr/>
          </a:p>
        </p:txBody>
      </p:sp>
      <p:sp>
        <p:nvSpPr>
          <p:cNvPr id="2658" name="Google Shape;2658;p167"/>
          <p:cNvSpPr txBox="1"/>
          <p:nvPr/>
        </p:nvSpPr>
        <p:spPr>
          <a:xfrm>
            <a:off x="5094578" y="7059568"/>
            <a:ext cx="7847856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02060F"/>
                </a:solidFill>
                <a:latin typeface="Mali"/>
                <a:ea typeface="Mali"/>
                <a:cs typeface="Mali"/>
                <a:sym typeface="Mali"/>
              </a:rPr>
              <a:t>66010516031@msu.ac.th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7"/>
          <p:cNvSpPr/>
          <p:nvPr/>
        </p:nvSpPr>
        <p:spPr>
          <a:xfrm>
            <a:off x="-428880" y="-217849"/>
            <a:ext cx="18716880" cy="10504849"/>
          </a:xfrm>
          <a:custGeom>
            <a:rect b="b" l="l" r="r" t="t"/>
            <a:pathLst>
              <a:path extrusionOk="0" h="10504849" w="18716880">
                <a:moveTo>
                  <a:pt x="0" y="0"/>
                </a:moveTo>
                <a:lnTo>
                  <a:pt x="18716880" y="0"/>
                </a:lnTo>
                <a:lnTo>
                  <a:pt x="18716880" y="10504849"/>
                </a:lnTo>
                <a:lnTo>
                  <a:pt x="0" y="10504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4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17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17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17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15" name="Google Shape;515;p17"/>
          <p:cNvGrpSpPr/>
          <p:nvPr/>
        </p:nvGrpSpPr>
        <p:grpSpPr>
          <a:xfrm>
            <a:off x="-1944148" y="3141487"/>
            <a:ext cx="21093496" cy="3212721"/>
            <a:chOff x="0" y="-38100"/>
            <a:chExt cx="5555489" cy="846149"/>
          </a:xfrm>
        </p:grpSpPr>
        <p:sp>
          <p:nvSpPr>
            <p:cNvPr id="516" name="Google Shape;516;p17"/>
            <p:cNvSpPr/>
            <p:nvPr/>
          </p:nvSpPr>
          <p:spPr>
            <a:xfrm>
              <a:off x="0" y="0"/>
              <a:ext cx="5555488" cy="808049"/>
            </a:xfrm>
            <a:custGeom>
              <a:rect b="b" l="l" r="r" t="t"/>
              <a:pathLst>
                <a:path extrusionOk="0" h="808049" w="5555488">
                  <a:moveTo>
                    <a:pt x="12479" y="0"/>
                  </a:moveTo>
                  <a:lnTo>
                    <a:pt x="5543009" y="0"/>
                  </a:lnTo>
                  <a:cubicBezTo>
                    <a:pt x="5546319" y="0"/>
                    <a:pt x="5549493" y="1315"/>
                    <a:pt x="5551834" y="3655"/>
                  </a:cubicBezTo>
                  <a:cubicBezTo>
                    <a:pt x="5554174" y="5995"/>
                    <a:pt x="5555488" y="9169"/>
                    <a:pt x="5555488" y="12479"/>
                  </a:cubicBezTo>
                  <a:lnTo>
                    <a:pt x="5555488" y="795570"/>
                  </a:lnTo>
                  <a:cubicBezTo>
                    <a:pt x="5555488" y="798879"/>
                    <a:pt x="5554174" y="802053"/>
                    <a:pt x="5551834" y="804394"/>
                  </a:cubicBezTo>
                  <a:cubicBezTo>
                    <a:pt x="5549493" y="806734"/>
                    <a:pt x="5546319" y="808049"/>
                    <a:pt x="5543009" y="808049"/>
                  </a:cubicBezTo>
                  <a:lnTo>
                    <a:pt x="12479" y="808049"/>
                  </a:lnTo>
                  <a:cubicBezTo>
                    <a:pt x="9169" y="808049"/>
                    <a:pt x="5995" y="806734"/>
                    <a:pt x="3655" y="804394"/>
                  </a:cubicBezTo>
                  <a:cubicBezTo>
                    <a:pt x="1315" y="802053"/>
                    <a:pt x="0" y="798879"/>
                    <a:pt x="0" y="795570"/>
                  </a:cubicBezTo>
                  <a:lnTo>
                    <a:pt x="0" y="12479"/>
                  </a:lnTo>
                  <a:cubicBezTo>
                    <a:pt x="0" y="9169"/>
                    <a:pt x="1315" y="5995"/>
                    <a:pt x="3655" y="3655"/>
                  </a:cubicBezTo>
                  <a:cubicBezTo>
                    <a:pt x="5995" y="1315"/>
                    <a:pt x="9169" y="0"/>
                    <a:pt x="1247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17"/>
            <p:cNvSpPr txBox="1"/>
            <p:nvPr/>
          </p:nvSpPr>
          <p:spPr>
            <a:xfrm>
              <a:off x="0" y="-38100"/>
              <a:ext cx="5555489" cy="8461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8" name="Google Shape;518;p17"/>
          <p:cNvSpPr txBox="1"/>
          <p:nvPr/>
        </p:nvSpPr>
        <p:spPr>
          <a:xfrm>
            <a:off x="1446768" y="4024508"/>
            <a:ext cx="15057845" cy="1226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หลักการ 3P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"/>
          <p:cNvSpPr/>
          <p:nvPr/>
        </p:nvSpPr>
        <p:spPr>
          <a:xfrm>
            <a:off x="-428880" y="-217849"/>
            <a:ext cx="18716880" cy="10504849"/>
          </a:xfrm>
          <a:custGeom>
            <a:rect b="b" l="l" r="r" t="t"/>
            <a:pathLst>
              <a:path extrusionOk="0" h="10504849" w="18716880">
                <a:moveTo>
                  <a:pt x="0" y="0"/>
                </a:moveTo>
                <a:lnTo>
                  <a:pt x="18716880" y="0"/>
                </a:lnTo>
                <a:lnTo>
                  <a:pt x="18716880" y="10504849"/>
                </a:lnTo>
                <a:lnTo>
                  <a:pt x="0" y="10504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4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18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18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18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27" name="Google Shape;527;p18"/>
          <p:cNvGrpSpPr/>
          <p:nvPr/>
        </p:nvGrpSpPr>
        <p:grpSpPr>
          <a:xfrm>
            <a:off x="714127" y="538814"/>
            <a:ext cx="16859746" cy="8359990"/>
            <a:chOff x="0" y="-38100"/>
            <a:chExt cx="4440427" cy="2201808"/>
          </a:xfrm>
        </p:grpSpPr>
        <p:sp>
          <p:nvSpPr>
            <p:cNvPr id="528" name="Google Shape;528;p18"/>
            <p:cNvSpPr/>
            <p:nvPr/>
          </p:nvSpPr>
          <p:spPr>
            <a:xfrm>
              <a:off x="0" y="0"/>
              <a:ext cx="4440427" cy="2163708"/>
            </a:xfrm>
            <a:custGeom>
              <a:rect b="b" l="l" r="r" t="t"/>
              <a:pathLst>
                <a:path extrusionOk="0" h="2163708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148095"/>
                  </a:lnTo>
                  <a:cubicBezTo>
                    <a:pt x="4440427" y="2152236"/>
                    <a:pt x="4438782" y="2156207"/>
                    <a:pt x="4435854" y="2159135"/>
                  </a:cubicBezTo>
                  <a:cubicBezTo>
                    <a:pt x="4432926" y="2162063"/>
                    <a:pt x="4428955" y="2163708"/>
                    <a:pt x="4424814" y="2163708"/>
                  </a:cubicBezTo>
                  <a:lnTo>
                    <a:pt x="15613" y="2163708"/>
                  </a:lnTo>
                  <a:cubicBezTo>
                    <a:pt x="11472" y="2163708"/>
                    <a:pt x="7501" y="2162063"/>
                    <a:pt x="4573" y="2159135"/>
                  </a:cubicBezTo>
                  <a:cubicBezTo>
                    <a:pt x="1645" y="2156207"/>
                    <a:pt x="0" y="2152236"/>
                    <a:pt x="0" y="2148095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18"/>
            <p:cNvSpPr txBox="1"/>
            <p:nvPr/>
          </p:nvSpPr>
          <p:spPr>
            <a:xfrm>
              <a:off x="0" y="-38100"/>
              <a:ext cx="4440427" cy="22018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0" name="Google Shape;530;p18"/>
          <p:cNvGrpSpPr/>
          <p:nvPr/>
        </p:nvGrpSpPr>
        <p:grpSpPr>
          <a:xfrm>
            <a:off x="714127" y="538814"/>
            <a:ext cx="7067617" cy="1379019"/>
            <a:chOff x="0" y="-38100"/>
            <a:chExt cx="1861430" cy="363198"/>
          </a:xfrm>
        </p:grpSpPr>
        <p:sp>
          <p:nvSpPr>
            <p:cNvPr id="531" name="Google Shape;531;p18"/>
            <p:cNvSpPr/>
            <p:nvPr/>
          </p:nvSpPr>
          <p:spPr>
            <a:xfrm>
              <a:off x="0" y="0"/>
              <a:ext cx="1861430" cy="325098"/>
            </a:xfrm>
            <a:custGeom>
              <a:rect b="b" l="l" r="r" t="t"/>
              <a:pathLst>
                <a:path extrusionOk="0" h="325098" w="1861430">
                  <a:moveTo>
                    <a:pt x="37244" y="0"/>
                  </a:moveTo>
                  <a:lnTo>
                    <a:pt x="1824186" y="0"/>
                  </a:lnTo>
                  <a:cubicBezTo>
                    <a:pt x="1834064" y="0"/>
                    <a:pt x="1843537" y="3924"/>
                    <a:pt x="1850522" y="10908"/>
                  </a:cubicBezTo>
                  <a:cubicBezTo>
                    <a:pt x="1857506" y="17893"/>
                    <a:pt x="1861430" y="27366"/>
                    <a:pt x="1861430" y="37244"/>
                  </a:cubicBezTo>
                  <a:lnTo>
                    <a:pt x="1861430" y="287855"/>
                  </a:lnTo>
                  <a:cubicBezTo>
                    <a:pt x="1861430" y="297732"/>
                    <a:pt x="1857506" y="307205"/>
                    <a:pt x="1850522" y="314190"/>
                  </a:cubicBezTo>
                  <a:cubicBezTo>
                    <a:pt x="1843537" y="321174"/>
                    <a:pt x="1834064" y="325098"/>
                    <a:pt x="1824186" y="325098"/>
                  </a:cubicBezTo>
                  <a:lnTo>
                    <a:pt x="37244" y="325098"/>
                  </a:lnTo>
                  <a:cubicBezTo>
                    <a:pt x="27366" y="325098"/>
                    <a:pt x="17893" y="321174"/>
                    <a:pt x="10908" y="314190"/>
                  </a:cubicBezTo>
                  <a:cubicBezTo>
                    <a:pt x="3924" y="307205"/>
                    <a:pt x="0" y="297732"/>
                    <a:pt x="0" y="287855"/>
                  </a:cubicBezTo>
                  <a:lnTo>
                    <a:pt x="0" y="37244"/>
                  </a:lnTo>
                  <a:cubicBezTo>
                    <a:pt x="0" y="27366"/>
                    <a:pt x="3924" y="17893"/>
                    <a:pt x="10908" y="10908"/>
                  </a:cubicBezTo>
                  <a:cubicBezTo>
                    <a:pt x="17893" y="3924"/>
                    <a:pt x="27366" y="0"/>
                    <a:pt x="37244" y="0"/>
                  </a:cubicBezTo>
                  <a:close/>
                </a:path>
              </a:pathLst>
            </a:custGeom>
            <a:solidFill>
              <a:srgbClr val="81C3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18"/>
            <p:cNvSpPr txBox="1"/>
            <p:nvPr/>
          </p:nvSpPr>
          <p:spPr>
            <a:xfrm>
              <a:off x="0" y="-38100"/>
              <a:ext cx="1861430" cy="3631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3" name="Google Shape;533;p18"/>
          <p:cNvGrpSpPr/>
          <p:nvPr/>
        </p:nvGrpSpPr>
        <p:grpSpPr>
          <a:xfrm>
            <a:off x="2291424" y="2482526"/>
            <a:ext cx="1353789" cy="1353789"/>
            <a:chOff x="0" y="0"/>
            <a:chExt cx="812800" cy="812800"/>
          </a:xfrm>
        </p:grpSpPr>
        <p:sp>
          <p:nvSpPr>
            <p:cNvPr id="534" name="Google Shape;534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81C3FF"/>
            </a:solidFill>
            <a:ln>
              <a:noFill/>
            </a:ln>
          </p:spPr>
        </p:sp>
        <p:sp>
          <p:nvSpPr>
            <p:cNvPr id="535" name="Google Shape;535;p18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6" name="Google Shape;536;p18"/>
          <p:cNvSpPr txBox="1"/>
          <p:nvPr/>
        </p:nvSpPr>
        <p:spPr>
          <a:xfrm>
            <a:off x="4247935" y="2619036"/>
            <a:ext cx="12374085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ขั้นเตรียมการผลิต (Pre-Production)</a:t>
            </a:r>
            <a:endParaRPr/>
          </a:p>
        </p:txBody>
      </p:sp>
      <p:sp>
        <p:nvSpPr>
          <p:cNvPr id="537" name="Google Shape;537;p18"/>
          <p:cNvSpPr txBox="1"/>
          <p:nvPr/>
        </p:nvSpPr>
        <p:spPr>
          <a:xfrm>
            <a:off x="4247935" y="4496096"/>
            <a:ext cx="14083289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ขั้นการผลิต (Production)</a:t>
            </a:r>
            <a:endParaRPr/>
          </a:p>
        </p:txBody>
      </p:sp>
      <p:sp>
        <p:nvSpPr>
          <p:cNvPr id="538" name="Google Shape;538;p18"/>
          <p:cNvSpPr txBox="1"/>
          <p:nvPr/>
        </p:nvSpPr>
        <p:spPr>
          <a:xfrm>
            <a:off x="4247935" y="6373155"/>
            <a:ext cx="13454982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ขั้นหลังการผลิต (Post-Production)</a:t>
            </a:r>
            <a:endParaRPr/>
          </a:p>
        </p:txBody>
      </p:sp>
      <p:sp>
        <p:nvSpPr>
          <p:cNvPr id="539" name="Google Shape;539;p18"/>
          <p:cNvSpPr txBox="1"/>
          <p:nvPr/>
        </p:nvSpPr>
        <p:spPr>
          <a:xfrm>
            <a:off x="960612" y="620569"/>
            <a:ext cx="5807949" cy="1226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หลักการ 3P</a:t>
            </a:r>
            <a:endParaRPr/>
          </a:p>
        </p:txBody>
      </p:sp>
      <p:grpSp>
        <p:nvGrpSpPr>
          <p:cNvPr id="540" name="Google Shape;540;p18"/>
          <p:cNvGrpSpPr/>
          <p:nvPr/>
        </p:nvGrpSpPr>
        <p:grpSpPr>
          <a:xfrm>
            <a:off x="2291424" y="4357681"/>
            <a:ext cx="1353789" cy="1353789"/>
            <a:chOff x="0" y="0"/>
            <a:chExt cx="812800" cy="812800"/>
          </a:xfrm>
        </p:grpSpPr>
        <p:sp>
          <p:nvSpPr>
            <p:cNvPr id="541" name="Google Shape;541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81C3FF"/>
            </a:solidFill>
            <a:ln>
              <a:noFill/>
            </a:ln>
          </p:spPr>
        </p:sp>
        <p:sp>
          <p:nvSpPr>
            <p:cNvPr id="542" name="Google Shape;542;p18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18"/>
          <p:cNvGrpSpPr/>
          <p:nvPr/>
        </p:nvGrpSpPr>
        <p:grpSpPr>
          <a:xfrm>
            <a:off x="2291424" y="6232836"/>
            <a:ext cx="1353789" cy="1353789"/>
            <a:chOff x="0" y="0"/>
            <a:chExt cx="812800" cy="812800"/>
          </a:xfrm>
        </p:grpSpPr>
        <p:sp>
          <p:nvSpPr>
            <p:cNvPr id="544" name="Google Shape;544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81C3FF"/>
            </a:solidFill>
            <a:ln>
              <a:noFill/>
            </a:ln>
          </p:spPr>
        </p:sp>
        <p:sp>
          <p:nvSpPr>
            <p:cNvPr id="545" name="Google Shape;545;p18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"/>
          <p:cNvSpPr/>
          <p:nvPr/>
        </p:nvSpPr>
        <p:spPr>
          <a:xfrm>
            <a:off x="-293622" y="0"/>
            <a:ext cx="18716880" cy="10504849"/>
          </a:xfrm>
          <a:custGeom>
            <a:rect b="b" l="l" r="r" t="t"/>
            <a:pathLst>
              <a:path extrusionOk="0" h="10504849" w="18716880">
                <a:moveTo>
                  <a:pt x="0" y="0"/>
                </a:moveTo>
                <a:lnTo>
                  <a:pt x="18716880" y="0"/>
                </a:lnTo>
                <a:lnTo>
                  <a:pt x="18716880" y="10504849"/>
                </a:lnTo>
                <a:lnTo>
                  <a:pt x="0" y="10504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19"/>
          <p:cNvSpPr/>
          <p:nvPr/>
        </p:nvSpPr>
        <p:spPr>
          <a:xfrm rot="-5400000">
            <a:off x="14341186" y="6742676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19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19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54" name="Google Shape;554;p19"/>
          <p:cNvGrpSpPr/>
          <p:nvPr/>
        </p:nvGrpSpPr>
        <p:grpSpPr>
          <a:xfrm>
            <a:off x="714127" y="538814"/>
            <a:ext cx="16859746" cy="6019921"/>
            <a:chOff x="0" y="-38100"/>
            <a:chExt cx="4440427" cy="1585494"/>
          </a:xfrm>
        </p:grpSpPr>
        <p:sp>
          <p:nvSpPr>
            <p:cNvPr id="555" name="Google Shape;555;p19"/>
            <p:cNvSpPr/>
            <p:nvPr/>
          </p:nvSpPr>
          <p:spPr>
            <a:xfrm>
              <a:off x="0" y="0"/>
              <a:ext cx="4440427" cy="1547394"/>
            </a:xfrm>
            <a:custGeom>
              <a:rect b="b" l="l" r="r" t="t"/>
              <a:pathLst>
                <a:path extrusionOk="0" h="154739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1531781"/>
                  </a:lnTo>
                  <a:cubicBezTo>
                    <a:pt x="4440427" y="1535922"/>
                    <a:pt x="4438782" y="1539893"/>
                    <a:pt x="4435854" y="1542821"/>
                  </a:cubicBezTo>
                  <a:cubicBezTo>
                    <a:pt x="4432926" y="1545749"/>
                    <a:pt x="4428955" y="1547394"/>
                    <a:pt x="4424814" y="1547394"/>
                  </a:cubicBezTo>
                  <a:lnTo>
                    <a:pt x="15613" y="1547394"/>
                  </a:lnTo>
                  <a:cubicBezTo>
                    <a:pt x="11472" y="1547394"/>
                    <a:pt x="7501" y="1545749"/>
                    <a:pt x="4573" y="1542821"/>
                  </a:cubicBezTo>
                  <a:cubicBezTo>
                    <a:pt x="1645" y="1539893"/>
                    <a:pt x="0" y="1535922"/>
                    <a:pt x="0" y="153178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19"/>
            <p:cNvSpPr txBox="1"/>
            <p:nvPr/>
          </p:nvSpPr>
          <p:spPr>
            <a:xfrm>
              <a:off x="0" y="-38100"/>
              <a:ext cx="4440427" cy="15854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7" name="Google Shape;557;p19"/>
          <p:cNvSpPr txBox="1"/>
          <p:nvPr/>
        </p:nvSpPr>
        <p:spPr>
          <a:xfrm>
            <a:off x="2515624" y="1288757"/>
            <a:ext cx="16095026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ขั้นเตรียมการผลิต (Pre-Production)</a:t>
            </a:r>
            <a:endParaRPr/>
          </a:p>
        </p:txBody>
      </p:sp>
      <p:sp>
        <p:nvSpPr>
          <p:cNvPr id="558" name="Google Shape;558;p19"/>
          <p:cNvSpPr txBox="1"/>
          <p:nvPr/>
        </p:nvSpPr>
        <p:spPr>
          <a:xfrm>
            <a:off x="1625022" y="3258412"/>
            <a:ext cx="14879591" cy="2941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คือขั้นตอนการวางแผนและเตรียมงานอย่างละเอียดก่อนเริ่มการถ่ายทำจริง เพื่อให้การผลิตสื่อประเภทต่างๆ เช่น ภาพยนตร์ รายการโทรทัศน์ หรือโฆษณามีประสิทธิภาพและราบรื่น</a:t>
            </a:r>
            <a:endParaRPr/>
          </a:p>
        </p:txBody>
      </p:sp>
      <p:grpSp>
        <p:nvGrpSpPr>
          <p:cNvPr id="559" name="Google Shape;559;p19"/>
          <p:cNvGrpSpPr/>
          <p:nvPr/>
        </p:nvGrpSpPr>
        <p:grpSpPr>
          <a:xfrm>
            <a:off x="1357918" y="911310"/>
            <a:ext cx="1769617" cy="1823670"/>
            <a:chOff x="0" y="-156521"/>
            <a:chExt cx="2359490" cy="2431561"/>
          </a:xfrm>
        </p:grpSpPr>
        <p:grpSp>
          <p:nvGrpSpPr>
            <p:cNvPr id="560" name="Google Shape;560;p19"/>
            <p:cNvGrpSpPr/>
            <p:nvPr/>
          </p:nvGrpSpPr>
          <p:grpSpPr>
            <a:xfrm>
              <a:off x="0" y="-156521"/>
              <a:ext cx="2359490" cy="2431561"/>
              <a:chOff x="0" y="-38100"/>
              <a:chExt cx="574344" cy="591887"/>
            </a:xfrm>
          </p:grpSpPr>
          <p:sp>
            <p:nvSpPr>
              <p:cNvPr id="561" name="Google Shape;561;p19"/>
              <p:cNvSpPr/>
              <p:nvPr/>
            </p:nvSpPr>
            <p:spPr>
              <a:xfrm>
                <a:off x="0" y="0"/>
                <a:ext cx="574344" cy="553787"/>
              </a:xfrm>
              <a:custGeom>
                <a:rect b="b" l="l" r="r" t="t"/>
                <a:pathLst>
                  <a:path extrusionOk="0" h="553787" w="574344">
                    <a:moveTo>
                      <a:pt x="181059" y="0"/>
                    </a:moveTo>
                    <a:lnTo>
                      <a:pt x="393285" y="0"/>
                    </a:lnTo>
                    <a:cubicBezTo>
                      <a:pt x="441305" y="0"/>
                      <a:pt x="487358" y="19076"/>
                      <a:pt x="521313" y="53031"/>
                    </a:cubicBezTo>
                    <a:cubicBezTo>
                      <a:pt x="555268" y="86986"/>
                      <a:pt x="574344" y="133039"/>
                      <a:pt x="574344" y="181059"/>
                    </a:cubicBezTo>
                    <a:lnTo>
                      <a:pt x="574344" y="372728"/>
                    </a:lnTo>
                    <a:cubicBezTo>
                      <a:pt x="574344" y="420748"/>
                      <a:pt x="555268" y="466801"/>
                      <a:pt x="521313" y="500756"/>
                    </a:cubicBezTo>
                    <a:cubicBezTo>
                      <a:pt x="487358" y="534712"/>
                      <a:pt x="441305" y="553787"/>
                      <a:pt x="393285" y="553787"/>
                    </a:cubicBezTo>
                    <a:lnTo>
                      <a:pt x="181059" y="553787"/>
                    </a:lnTo>
                    <a:cubicBezTo>
                      <a:pt x="81063" y="553787"/>
                      <a:pt x="0" y="472725"/>
                      <a:pt x="0" y="372728"/>
                    </a:cubicBezTo>
                    <a:lnTo>
                      <a:pt x="0" y="181059"/>
                    </a:lnTo>
                    <a:cubicBezTo>
                      <a:pt x="0" y="133039"/>
                      <a:pt x="19076" y="86986"/>
                      <a:pt x="53031" y="53031"/>
                    </a:cubicBezTo>
                    <a:cubicBezTo>
                      <a:pt x="86986" y="19076"/>
                      <a:pt x="133039" y="0"/>
                      <a:pt x="181059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19"/>
              <p:cNvSpPr txBox="1"/>
              <p:nvPr/>
            </p:nvSpPr>
            <p:spPr>
              <a:xfrm>
                <a:off x="0" y="-38100"/>
                <a:ext cx="574344" cy="59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3" name="Google Shape;563;p19"/>
            <p:cNvSpPr txBox="1"/>
            <p:nvPr/>
          </p:nvSpPr>
          <p:spPr>
            <a:xfrm>
              <a:off x="922420" y="242033"/>
              <a:ext cx="514649" cy="16523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860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2"/>
          <p:cNvGrpSpPr/>
          <p:nvPr/>
        </p:nvGrpSpPr>
        <p:grpSpPr>
          <a:xfrm>
            <a:off x="1028700" y="534531"/>
            <a:ext cx="16230600" cy="9201598"/>
            <a:chOff x="0" y="-38100"/>
            <a:chExt cx="4274726" cy="2423466"/>
          </a:xfrm>
        </p:grpSpPr>
        <p:sp>
          <p:nvSpPr>
            <p:cNvPr id="104" name="Google Shape;104;p2"/>
            <p:cNvSpPr/>
            <p:nvPr/>
          </p:nvSpPr>
          <p:spPr>
            <a:xfrm>
              <a:off x="0" y="0"/>
              <a:ext cx="4274726" cy="2385366"/>
            </a:xfrm>
            <a:custGeom>
              <a:rect b="b" l="l" r="r" t="t"/>
              <a:pathLst>
                <a:path extrusionOk="0" h="2385366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61039"/>
                  </a:lnTo>
                  <a:cubicBezTo>
                    <a:pt x="4274726" y="2367491"/>
                    <a:pt x="4272163" y="2373679"/>
                    <a:pt x="4267601" y="2378241"/>
                  </a:cubicBezTo>
                  <a:cubicBezTo>
                    <a:pt x="4263039" y="2382803"/>
                    <a:pt x="4256851" y="2385366"/>
                    <a:pt x="4250399" y="2385366"/>
                  </a:cubicBezTo>
                  <a:lnTo>
                    <a:pt x="24327" y="2385366"/>
                  </a:lnTo>
                  <a:cubicBezTo>
                    <a:pt x="10891" y="2385366"/>
                    <a:pt x="0" y="2374475"/>
                    <a:pt x="0" y="236103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0" y="-38100"/>
              <a:ext cx="4274726" cy="242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"/>
          <p:cNvSpPr/>
          <p:nvPr/>
        </p:nvSpPr>
        <p:spPr>
          <a:xfrm>
            <a:off x="13236208" y="6172200"/>
            <a:ext cx="4145894" cy="4114800"/>
          </a:xfrm>
          <a:custGeom>
            <a:rect b="b" l="l" r="r" t="t"/>
            <a:pathLst>
              <a:path extrusionOk="0" h="4114800" w="4145894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2"/>
          <p:cNvSpPr txBox="1"/>
          <p:nvPr/>
        </p:nvSpPr>
        <p:spPr>
          <a:xfrm>
            <a:off x="4946442" y="1801763"/>
            <a:ext cx="10362713" cy="1231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เช็คชื่อ 10 นาที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1883161" y="3740931"/>
            <a:ext cx="14521679" cy="35703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812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ให้น้องๆ เขียนชื่อเล่นและรหัสนิสิต 3 ตัวท้ายใส่ลงในโพสอิท </a:t>
            </a:r>
            <a:endParaRPr/>
          </a:p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812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เช่น </a:t>
            </a:r>
            <a:r>
              <a:rPr b="1" i="0" lang="en-US" sz="6812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031_มะนาว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0"/>
          <p:cNvSpPr/>
          <p:nvPr/>
        </p:nvSpPr>
        <p:spPr>
          <a:xfrm>
            <a:off x="-428880" y="-217849"/>
            <a:ext cx="18716880" cy="10504849"/>
          </a:xfrm>
          <a:custGeom>
            <a:rect b="b" l="l" r="r" t="t"/>
            <a:pathLst>
              <a:path extrusionOk="0" h="10504849" w="18716880">
                <a:moveTo>
                  <a:pt x="0" y="0"/>
                </a:moveTo>
                <a:lnTo>
                  <a:pt x="18716880" y="0"/>
                </a:lnTo>
                <a:lnTo>
                  <a:pt x="18716880" y="10504849"/>
                </a:lnTo>
                <a:lnTo>
                  <a:pt x="0" y="10504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20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20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20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72" name="Google Shape;572;p20"/>
          <p:cNvGrpSpPr/>
          <p:nvPr/>
        </p:nvGrpSpPr>
        <p:grpSpPr>
          <a:xfrm>
            <a:off x="714127" y="538814"/>
            <a:ext cx="16859746" cy="6871737"/>
            <a:chOff x="0" y="-38100"/>
            <a:chExt cx="4440427" cy="1809840"/>
          </a:xfrm>
        </p:grpSpPr>
        <p:sp>
          <p:nvSpPr>
            <p:cNvPr id="573" name="Google Shape;573;p20"/>
            <p:cNvSpPr/>
            <p:nvPr/>
          </p:nvSpPr>
          <p:spPr>
            <a:xfrm>
              <a:off x="0" y="0"/>
              <a:ext cx="4440427" cy="1771740"/>
            </a:xfrm>
            <a:custGeom>
              <a:rect b="b" l="l" r="r" t="t"/>
              <a:pathLst>
                <a:path extrusionOk="0" h="1771740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1756128"/>
                  </a:lnTo>
                  <a:cubicBezTo>
                    <a:pt x="4440427" y="1760268"/>
                    <a:pt x="4438782" y="1764240"/>
                    <a:pt x="4435854" y="1767168"/>
                  </a:cubicBezTo>
                  <a:cubicBezTo>
                    <a:pt x="4432926" y="1770095"/>
                    <a:pt x="4428955" y="1771740"/>
                    <a:pt x="4424814" y="1771740"/>
                  </a:cubicBezTo>
                  <a:lnTo>
                    <a:pt x="15613" y="1771740"/>
                  </a:lnTo>
                  <a:cubicBezTo>
                    <a:pt x="11472" y="1771740"/>
                    <a:pt x="7501" y="1770095"/>
                    <a:pt x="4573" y="1767168"/>
                  </a:cubicBezTo>
                  <a:cubicBezTo>
                    <a:pt x="1645" y="1764240"/>
                    <a:pt x="0" y="1760268"/>
                    <a:pt x="0" y="1756128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0"/>
            <p:cNvSpPr txBox="1"/>
            <p:nvPr/>
          </p:nvSpPr>
          <p:spPr>
            <a:xfrm>
              <a:off x="0" y="-38100"/>
              <a:ext cx="4440427" cy="18098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5" name="Google Shape;575;p20"/>
          <p:cNvSpPr txBox="1"/>
          <p:nvPr/>
        </p:nvSpPr>
        <p:spPr>
          <a:xfrm>
            <a:off x="4019119" y="1387786"/>
            <a:ext cx="14083289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ขั้นการผลิต (Production)</a:t>
            </a:r>
            <a:endParaRPr/>
          </a:p>
        </p:txBody>
      </p:sp>
      <p:sp>
        <p:nvSpPr>
          <p:cNvPr id="576" name="Google Shape;576;p20"/>
          <p:cNvSpPr txBox="1"/>
          <p:nvPr/>
        </p:nvSpPr>
        <p:spPr>
          <a:xfrm>
            <a:off x="1656377" y="3226332"/>
            <a:ext cx="15388050" cy="2941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เป็นขั้นตอนการ ถ่ายทำจริง ซึ่งเป็นส่วนที่บันทึกภาพและเสียงตามแผนที่วางไว้ในขั้นเตรียมงาน (Pre-Production) โดยมีรายละเอียดคือการเตรียมกล้อง อุปกรณ์ แสง ฉาก นักแสดง และการกำกับเพื่อให้ได้ฟุตเทจดิบที่จะนำไปสู่ขั้นตอนหลังการผลิต</a:t>
            </a:r>
            <a:endParaRPr/>
          </a:p>
        </p:txBody>
      </p:sp>
      <p:grpSp>
        <p:nvGrpSpPr>
          <p:cNvPr id="577" name="Google Shape;577;p20"/>
          <p:cNvGrpSpPr/>
          <p:nvPr/>
        </p:nvGrpSpPr>
        <p:grpSpPr>
          <a:xfrm>
            <a:off x="1833747" y="1026571"/>
            <a:ext cx="1769617" cy="1823670"/>
            <a:chOff x="0" y="-156521"/>
            <a:chExt cx="2359490" cy="2431561"/>
          </a:xfrm>
        </p:grpSpPr>
        <p:grpSp>
          <p:nvGrpSpPr>
            <p:cNvPr id="578" name="Google Shape;578;p20"/>
            <p:cNvGrpSpPr/>
            <p:nvPr/>
          </p:nvGrpSpPr>
          <p:grpSpPr>
            <a:xfrm>
              <a:off x="0" y="-156521"/>
              <a:ext cx="2359490" cy="2431561"/>
              <a:chOff x="0" y="-38100"/>
              <a:chExt cx="574344" cy="591887"/>
            </a:xfrm>
          </p:grpSpPr>
          <p:sp>
            <p:nvSpPr>
              <p:cNvPr id="579" name="Google Shape;579;p20"/>
              <p:cNvSpPr/>
              <p:nvPr/>
            </p:nvSpPr>
            <p:spPr>
              <a:xfrm>
                <a:off x="0" y="0"/>
                <a:ext cx="574344" cy="553787"/>
              </a:xfrm>
              <a:custGeom>
                <a:rect b="b" l="l" r="r" t="t"/>
                <a:pathLst>
                  <a:path extrusionOk="0" h="55378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0667"/>
                    </a:lnTo>
                    <a:cubicBezTo>
                      <a:pt x="574344" y="453893"/>
                      <a:pt x="474450" y="553787"/>
                      <a:pt x="351223" y="553787"/>
                    </a:cubicBezTo>
                    <a:lnTo>
                      <a:pt x="223121" y="553787"/>
                    </a:lnTo>
                    <a:cubicBezTo>
                      <a:pt x="99894" y="553787"/>
                      <a:pt x="0" y="453893"/>
                      <a:pt x="0" y="330667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20"/>
              <p:cNvSpPr txBox="1"/>
              <p:nvPr/>
            </p:nvSpPr>
            <p:spPr>
              <a:xfrm>
                <a:off x="0" y="-38100"/>
                <a:ext cx="574344" cy="59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1" name="Google Shape;581;p20"/>
            <p:cNvSpPr txBox="1"/>
            <p:nvPr/>
          </p:nvSpPr>
          <p:spPr>
            <a:xfrm>
              <a:off x="797539" y="209254"/>
              <a:ext cx="514649" cy="16523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2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1"/>
          <p:cNvSpPr/>
          <p:nvPr/>
        </p:nvSpPr>
        <p:spPr>
          <a:xfrm>
            <a:off x="-428880" y="-217849"/>
            <a:ext cx="18716880" cy="10504849"/>
          </a:xfrm>
          <a:custGeom>
            <a:rect b="b" l="l" r="r" t="t"/>
            <a:pathLst>
              <a:path extrusionOk="0" h="10504849" w="18716880">
                <a:moveTo>
                  <a:pt x="0" y="0"/>
                </a:moveTo>
                <a:lnTo>
                  <a:pt x="18716880" y="0"/>
                </a:lnTo>
                <a:lnTo>
                  <a:pt x="18716880" y="10504849"/>
                </a:lnTo>
                <a:lnTo>
                  <a:pt x="0" y="10504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4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7" name="Google Shape;587;p21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8" name="Google Shape;588;p21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9" name="Google Shape;589;p21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90" name="Google Shape;590;p21"/>
          <p:cNvGrpSpPr/>
          <p:nvPr/>
        </p:nvGrpSpPr>
        <p:grpSpPr>
          <a:xfrm>
            <a:off x="714127" y="538814"/>
            <a:ext cx="16859746" cy="9006476"/>
            <a:chOff x="0" y="-38100"/>
            <a:chExt cx="4440427" cy="2372076"/>
          </a:xfrm>
        </p:grpSpPr>
        <p:sp>
          <p:nvSpPr>
            <p:cNvPr id="591" name="Google Shape;591;p21"/>
            <p:cNvSpPr/>
            <p:nvPr/>
          </p:nvSpPr>
          <p:spPr>
            <a:xfrm>
              <a:off x="0" y="0"/>
              <a:ext cx="4440427" cy="2333976"/>
            </a:xfrm>
            <a:custGeom>
              <a:rect b="b" l="l" r="r" t="t"/>
              <a:pathLst>
                <a:path extrusionOk="0" h="2333976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18363"/>
                  </a:lnTo>
                  <a:cubicBezTo>
                    <a:pt x="4440427" y="2322504"/>
                    <a:pt x="4438782" y="2326475"/>
                    <a:pt x="4435854" y="2329403"/>
                  </a:cubicBezTo>
                  <a:cubicBezTo>
                    <a:pt x="4432926" y="2332331"/>
                    <a:pt x="4428955" y="2333976"/>
                    <a:pt x="4424814" y="2333976"/>
                  </a:cubicBezTo>
                  <a:lnTo>
                    <a:pt x="15613" y="2333976"/>
                  </a:lnTo>
                  <a:cubicBezTo>
                    <a:pt x="11472" y="2333976"/>
                    <a:pt x="7501" y="2332331"/>
                    <a:pt x="4573" y="2329403"/>
                  </a:cubicBezTo>
                  <a:cubicBezTo>
                    <a:pt x="1645" y="2326475"/>
                    <a:pt x="0" y="2322504"/>
                    <a:pt x="0" y="2318363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1"/>
            <p:cNvSpPr txBox="1"/>
            <p:nvPr/>
          </p:nvSpPr>
          <p:spPr>
            <a:xfrm>
              <a:off x="0" y="-38100"/>
              <a:ext cx="4440427" cy="23720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p21"/>
          <p:cNvSpPr txBox="1"/>
          <p:nvPr/>
        </p:nvSpPr>
        <p:spPr>
          <a:xfrm>
            <a:off x="3804318" y="1387786"/>
            <a:ext cx="13454982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ขั้นหลังการผลิต (Post-Production)</a:t>
            </a:r>
            <a:endParaRPr/>
          </a:p>
        </p:txBody>
      </p:sp>
      <p:sp>
        <p:nvSpPr>
          <p:cNvPr id="594" name="Google Shape;594;p21"/>
          <p:cNvSpPr txBox="1"/>
          <p:nvPr/>
        </p:nvSpPr>
        <p:spPr>
          <a:xfrm>
            <a:off x="2515624" y="2820659"/>
            <a:ext cx="14118000" cy="56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คือกระบวนการสุดท้ายหลังจากถ่ายทำวิดีโอเสร็จสิ้น เพื่อสร้างสรรค์ผลงานขั้นสุดท้ายให้สมบูรณ์ โดยมีกิจกรรมหลักคือ การตัดต่อ (Editing) ทั้งภาพและเสียง การ ปรับแต่งสี (Color Grading) ให้ได้โทนที่ต้องการ การเพิ่ม เอฟเฟกต์พิเศษ (Visual Effects) การมิกซ์เสียง และการใส่ ดนตรีประกอบ (Music) หรือ เสียงพากย์ (Voiceover) เพื่อให้วิดีโอพร้อมสำหรับการเผยแพร่</a:t>
            </a:r>
            <a:endParaRPr sz="1000"/>
          </a:p>
        </p:txBody>
      </p:sp>
      <p:grpSp>
        <p:nvGrpSpPr>
          <p:cNvPr id="595" name="Google Shape;595;p21"/>
          <p:cNvGrpSpPr/>
          <p:nvPr/>
        </p:nvGrpSpPr>
        <p:grpSpPr>
          <a:xfrm>
            <a:off x="1396664" y="911310"/>
            <a:ext cx="1769617" cy="1823670"/>
            <a:chOff x="0" y="-156521"/>
            <a:chExt cx="2359490" cy="2431561"/>
          </a:xfrm>
        </p:grpSpPr>
        <p:grpSp>
          <p:nvGrpSpPr>
            <p:cNvPr id="596" name="Google Shape;596;p21"/>
            <p:cNvGrpSpPr/>
            <p:nvPr/>
          </p:nvGrpSpPr>
          <p:grpSpPr>
            <a:xfrm>
              <a:off x="0" y="-156521"/>
              <a:ext cx="2359490" cy="2431561"/>
              <a:chOff x="0" y="-38100"/>
              <a:chExt cx="574344" cy="591887"/>
            </a:xfrm>
          </p:grpSpPr>
          <p:sp>
            <p:nvSpPr>
              <p:cNvPr id="597" name="Google Shape;597;p21"/>
              <p:cNvSpPr/>
              <p:nvPr/>
            </p:nvSpPr>
            <p:spPr>
              <a:xfrm>
                <a:off x="0" y="0"/>
                <a:ext cx="574344" cy="553787"/>
              </a:xfrm>
              <a:custGeom>
                <a:rect b="b" l="l" r="r" t="t"/>
                <a:pathLst>
                  <a:path extrusionOk="0" h="55378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0667"/>
                    </a:lnTo>
                    <a:cubicBezTo>
                      <a:pt x="574344" y="453893"/>
                      <a:pt x="474450" y="553787"/>
                      <a:pt x="351223" y="553787"/>
                    </a:cubicBezTo>
                    <a:lnTo>
                      <a:pt x="223121" y="553787"/>
                    </a:lnTo>
                    <a:cubicBezTo>
                      <a:pt x="99894" y="553787"/>
                      <a:pt x="0" y="453893"/>
                      <a:pt x="0" y="330667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" name="Google Shape;598;p21"/>
              <p:cNvSpPr txBox="1"/>
              <p:nvPr/>
            </p:nvSpPr>
            <p:spPr>
              <a:xfrm>
                <a:off x="0" y="-38100"/>
                <a:ext cx="574344" cy="59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9" name="Google Shape;599;p21"/>
            <p:cNvSpPr txBox="1"/>
            <p:nvPr/>
          </p:nvSpPr>
          <p:spPr>
            <a:xfrm>
              <a:off x="797539" y="209254"/>
              <a:ext cx="514649" cy="16523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3</a:t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C83E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2"/>
          <p:cNvSpPr/>
          <p:nvPr/>
        </p:nvSpPr>
        <p:spPr>
          <a:xfrm>
            <a:off x="6629821" y="-228255"/>
            <a:ext cx="16125342" cy="10743509"/>
          </a:xfrm>
          <a:custGeom>
            <a:rect b="b" l="l" r="r" t="t"/>
            <a:pathLst>
              <a:path extrusionOk="0" h="10743509" w="16125342">
                <a:moveTo>
                  <a:pt x="0" y="0"/>
                </a:moveTo>
                <a:lnTo>
                  <a:pt x="16125342" y="0"/>
                </a:lnTo>
                <a:lnTo>
                  <a:pt x="16125342" y="10743510"/>
                </a:lnTo>
                <a:lnTo>
                  <a:pt x="0" y="107435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3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5" name="Google Shape;605;p22"/>
          <p:cNvSpPr/>
          <p:nvPr/>
        </p:nvSpPr>
        <p:spPr>
          <a:xfrm rot="10800000">
            <a:off x="-5291509" y="-109271"/>
            <a:ext cx="16515184" cy="10396271"/>
          </a:xfrm>
          <a:custGeom>
            <a:rect b="b" l="l" r="r" t="t"/>
            <a:pathLst>
              <a:path extrusionOk="0" h="2201186" w="3496733">
                <a:moveTo>
                  <a:pt x="3496733" y="0"/>
                </a:moveTo>
                <a:lnTo>
                  <a:pt x="3496733" y="2201186"/>
                </a:lnTo>
                <a:lnTo>
                  <a:pt x="1088390" y="2201186"/>
                </a:lnTo>
                <a:cubicBezTo>
                  <a:pt x="487680" y="2201186"/>
                  <a:pt x="0" y="1713506"/>
                  <a:pt x="0" y="1099938"/>
                </a:cubicBezTo>
                <a:cubicBezTo>
                  <a:pt x="0" y="487680"/>
                  <a:pt x="487680" y="0"/>
                  <a:pt x="1088390" y="0"/>
                </a:cubicBezTo>
                <a:lnTo>
                  <a:pt x="3496733" y="0"/>
                </a:lnTo>
                <a:close/>
              </a:path>
            </a:pathLst>
          </a:custGeom>
          <a:solidFill>
            <a:srgbClr val="F4F0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22"/>
          <p:cNvSpPr txBox="1"/>
          <p:nvPr/>
        </p:nvSpPr>
        <p:spPr>
          <a:xfrm>
            <a:off x="2170400" y="3369945"/>
            <a:ext cx="5174307" cy="3356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ประเภท</a:t>
            </a:r>
            <a:endParaRPr/>
          </a:p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ของวิดีโอ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C89116"/>
            </a:gs>
          </a:gsLst>
          <a:lin ang="0" scaled="0"/>
        </a:gra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3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23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23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4" name="Google Shape;614;p23"/>
          <p:cNvGrpSpPr/>
          <p:nvPr/>
        </p:nvGrpSpPr>
        <p:grpSpPr>
          <a:xfrm>
            <a:off x="253602" y="192987"/>
            <a:ext cx="9534414" cy="1286817"/>
            <a:chOff x="0" y="-149707"/>
            <a:chExt cx="12712551" cy="1715756"/>
          </a:xfrm>
        </p:grpSpPr>
        <p:grpSp>
          <p:nvGrpSpPr>
            <p:cNvPr id="615" name="Google Shape;615;p23"/>
            <p:cNvGrpSpPr/>
            <p:nvPr/>
          </p:nvGrpSpPr>
          <p:grpSpPr>
            <a:xfrm>
              <a:off x="0" y="-149707"/>
              <a:ext cx="7708304" cy="1715756"/>
              <a:chOff x="0" y="-38100"/>
              <a:chExt cx="1961747" cy="436656"/>
            </a:xfrm>
          </p:grpSpPr>
          <p:sp>
            <p:nvSpPr>
              <p:cNvPr id="616" name="Google Shape;616;p23"/>
              <p:cNvSpPr/>
              <p:nvPr/>
            </p:nvSpPr>
            <p:spPr>
              <a:xfrm>
                <a:off x="0" y="0"/>
                <a:ext cx="1961747" cy="398556"/>
              </a:xfrm>
              <a:custGeom>
                <a:rect b="b" l="l" r="r" t="t"/>
                <a:pathLst>
                  <a:path extrusionOk="0" h="398556" w="1961747">
                    <a:moveTo>
                      <a:pt x="68297" y="0"/>
                    </a:moveTo>
                    <a:lnTo>
                      <a:pt x="1893450" y="0"/>
                    </a:lnTo>
                    <a:cubicBezTo>
                      <a:pt x="1931169" y="0"/>
                      <a:pt x="1961747" y="30577"/>
                      <a:pt x="1961747" y="68297"/>
                    </a:cubicBezTo>
                    <a:lnTo>
                      <a:pt x="1961747" y="330259"/>
                    </a:lnTo>
                    <a:cubicBezTo>
                      <a:pt x="1961747" y="367979"/>
                      <a:pt x="1931169" y="398556"/>
                      <a:pt x="1893450" y="398556"/>
                    </a:cubicBezTo>
                    <a:lnTo>
                      <a:pt x="68297" y="398556"/>
                    </a:lnTo>
                    <a:cubicBezTo>
                      <a:pt x="30577" y="398556"/>
                      <a:pt x="0" y="367979"/>
                      <a:pt x="0" y="330259"/>
                    </a:cubicBezTo>
                    <a:lnTo>
                      <a:pt x="0" y="68297"/>
                    </a:lnTo>
                    <a:cubicBezTo>
                      <a:pt x="0" y="30577"/>
                      <a:pt x="30577" y="0"/>
                      <a:pt x="68297" y="0"/>
                    </a:cubicBezTo>
                    <a:close/>
                  </a:path>
                </a:pathLst>
              </a:custGeom>
              <a:solidFill>
                <a:srgbClr val="F9C83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23"/>
              <p:cNvSpPr txBox="1"/>
              <p:nvPr/>
            </p:nvSpPr>
            <p:spPr>
              <a:xfrm>
                <a:off x="0" y="-38100"/>
                <a:ext cx="1961747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8" name="Google Shape;618;p23"/>
            <p:cNvSpPr txBox="1"/>
            <p:nvPr/>
          </p:nvSpPr>
          <p:spPr>
            <a:xfrm>
              <a:off x="254473" y="258719"/>
              <a:ext cx="12458078" cy="880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ประเภทของวิดีโอ</a:t>
              </a:r>
              <a:endParaRPr/>
            </a:p>
          </p:txBody>
        </p:sp>
      </p:grpSp>
      <p:grpSp>
        <p:nvGrpSpPr>
          <p:cNvPr id="619" name="Google Shape;619;p23"/>
          <p:cNvGrpSpPr/>
          <p:nvPr/>
        </p:nvGrpSpPr>
        <p:grpSpPr>
          <a:xfrm>
            <a:off x="1306200" y="1720137"/>
            <a:ext cx="8146865" cy="1716258"/>
            <a:chOff x="0" y="-38100"/>
            <a:chExt cx="2145676" cy="452019"/>
          </a:xfrm>
        </p:grpSpPr>
        <p:sp>
          <p:nvSpPr>
            <p:cNvPr id="620" name="Google Shape;620;p23"/>
            <p:cNvSpPr/>
            <p:nvPr/>
          </p:nvSpPr>
          <p:spPr>
            <a:xfrm>
              <a:off x="0" y="0"/>
              <a:ext cx="2145676" cy="413919"/>
            </a:xfrm>
            <a:custGeom>
              <a:rect b="b" l="l" r="r" t="t"/>
              <a:pathLst>
                <a:path extrusionOk="0" h="413919" w="2145676">
                  <a:moveTo>
                    <a:pt x="32310" y="0"/>
                  </a:moveTo>
                  <a:lnTo>
                    <a:pt x="2113366" y="0"/>
                  </a:lnTo>
                  <a:cubicBezTo>
                    <a:pt x="2121936" y="0"/>
                    <a:pt x="2130154" y="3404"/>
                    <a:pt x="2136213" y="9463"/>
                  </a:cubicBezTo>
                  <a:cubicBezTo>
                    <a:pt x="2142272" y="15523"/>
                    <a:pt x="2145676" y="23741"/>
                    <a:pt x="2145676" y="32310"/>
                  </a:cubicBezTo>
                  <a:lnTo>
                    <a:pt x="2145676" y="381609"/>
                  </a:lnTo>
                  <a:cubicBezTo>
                    <a:pt x="2145676" y="399453"/>
                    <a:pt x="2131211" y="413919"/>
                    <a:pt x="2113366" y="413919"/>
                  </a:cubicBezTo>
                  <a:lnTo>
                    <a:pt x="32310" y="413919"/>
                  </a:lnTo>
                  <a:cubicBezTo>
                    <a:pt x="23741" y="413919"/>
                    <a:pt x="15523" y="410514"/>
                    <a:pt x="9463" y="404455"/>
                  </a:cubicBezTo>
                  <a:cubicBezTo>
                    <a:pt x="3404" y="398396"/>
                    <a:pt x="0" y="390178"/>
                    <a:pt x="0" y="381609"/>
                  </a:cubicBezTo>
                  <a:lnTo>
                    <a:pt x="0" y="32310"/>
                  </a:lnTo>
                  <a:cubicBezTo>
                    <a:pt x="0" y="14466"/>
                    <a:pt x="14466" y="0"/>
                    <a:pt x="32310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3"/>
            <p:cNvSpPr txBox="1"/>
            <p:nvPr/>
          </p:nvSpPr>
          <p:spPr>
            <a:xfrm>
              <a:off x="0" y="-38100"/>
              <a:ext cx="2145676" cy="452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2" name="Google Shape;622;p23"/>
          <p:cNvSpPr/>
          <p:nvPr/>
        </p:nvSpPr>
        <p:spPr>
          <a:xfrm>
            <a:off x="9919528" y="2147881"/>
            <a:ext cx="928058" cy="928058"/>
          </a:xfrm>
          <a:custGeom>
            <a:rect b="b" l="l" r="r" t="t"/>
            <a:pathLst>
              <a:path extrusionOk="0" h="928058" w="928058">
                <a:moveTo>
                  <a:pt x="0" y="0"/>
                </a:moveTo>
                <a:lnTo>
                  <a:pt x="928058" y="0"/>
                </a:lnTo>
                <a:lnTo>
                  <a:pt x="928058" y="928058"/>
                </a:lnTo>
                <a:lnTo>
                  <a:pt x="0" y="928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3" name="Google Shape;623;p23"/>
          <p:cNvSpPr txBox="1"/>
          <p:nvPr/>
        </p:nvSpPr>
        <p:spPr>
          <a:xfrm>
            <a:off x="2979653" y="2123434"/>
            <a:ext cx="5769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Short-Form Videos</a:t>
            </a:r>
            <a:endParaRPr sz="1300"/>
          </a:p>
        </p:txBody>
      </p:sp>
      <p:grpSp>
        <p:nvGrpSpPr>
          <p:cNvPr id="624" name="Google Shape;624;p23"/>
          <p:cNvGrpSpPr/>
          <p:nvPr/>
        </p:nvGrpSpPr>
        <p:grpSpPr>
          <a:xfrm>
            <a:off x="1306200" y="3822388"/>
            <a:ext cx="8146865" cy="1716258"/>
            <a:chOff x="0" y="-38100"/>
            <a:chExt cx="2145676" cy="452019"/>
          </a:xfrm>
        </p:grpSpPr>
        <p:sp>
          <p:nvSpPr>
            <p:cNvPr id="625" name="Google Shape;625;p23"/>
            <p:cNvSpPr/>
            <p:nvPr/>
          </p:nvSpPr>
          <p:spPr>
            <a:xfrm>
              <a:off x="0" y="0"/>
              <a:ext cx="2145676" cy="413919"/>
            </a:xfrm>
            <a:custGeom>
              <a:rect b="b" l="l" r="r" t="t"/>
              <a:pathLst>
                <a:path extrusionOk="0" h="413919" w="2145676">
                  <a:moveTo>
                    <a:pt x="32310" y="0"/>
                  </a:moveTo>
                  <a:lnTo>
                    <a:pt x="2113366" y="0"/>
                  </a:lnTo>
                  <a:cubicBezTo>
                    <a:pt x="2121936" y="0"/>
                    <a:pt x="2130154" y="3404"/>
                    <a:pt x="2136213" y="9463"/>
                  </a:cubicBezTo>
                  <a:cubicBezTo>
                    <a:pt x="2142272" y="15523"/>
                    <a:pt x="2145676" y="23741"/>
                    <a:pt x="2145676" y="32310"/>
                  </a:cubicBezTo>
                  <a:lnTo>
                    <a:pt x="2145676" y="381609"/>
                  </a:lnTo>
                  <a:cubicBezTo>
                    <a:pt x="2145676" y="399453"/>
                    <a:pt x="2131211" y="413919"/>
                    <a:pt x="2113366" y="413919"/>
                  </a:cubicBezTo>
                  <a:lnTo>
                    <a:pt x="32310" y="413919"/>
                  </a:lnTo>
                  <a:cubicBezTo>
                    <a:pt x="23741" y="413919"/>
                    <a:pt x="15523" y="410514"/>
                    <a:pt x="9463" y="404455"/>
                  </a:cubicBezTo>
                  <a:cubicBezTo>
                    <a:pt x="3404" y="398396"/>
                    <a:pt x="0" y="390178"/>
                    <a:pt x="0" y="381609"/>
                  </a:cubicBezTo>
                  <a:lnTo>
                    <a:pt x="0" y="32310"/>
                  </a:lnTo>
                  <a:cubicBezTo>
                    <a:pt x="0" y="14466"/>
                    <a:pt x="14466" y="0"/>
                    <a:pt x="32310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3"/>
            <p:cNvSpPr txBox="1"/>
            <p:nvPr/>
          </p:nvSpPr>
          <p:spPr>
            <a:xfrm>
              <a:off x="0" y="-38100"/>
              <a:ext cx="2145676" cy="452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7" name="Google Shape;627;p23"/>
          <p:cNvGrpSpPr/>
          <p:nvPr/>
        </p:nvGrpSpPr>
        <p:grpSpPr>
          <a:xfrm>
            <a:off x="1428937" y="3904430"/>
            <a:ext cx="1254419" cy="1465269"/>
            <a:chOff x="0" y="-66675"/>
            <a:chExt cx="330382" cy="385915"/>
          </a:xfrm>
        </p:grpSpPr>
        <p:sp>
          <p:nvSpPr>
            <p:cNvPr id="628" name="Google Shape;628;p23"/>
            <p:cNvSpPr/>
            <p:nvPr/>
          </p:nvSpPr>
          <p:spPr>
            <a:xfrm>
              <a:off x="0" y="0"/>
              <a:ext cx="330382" cy="319240"/>
            </a:xfrm>
            <a:custGeom>
              <a:rect b="b" l="l" r="r" t="t"/>
              <a:pathLst>
                <a:path extrusionOk="0" h="319240" w="330382">
                  <a:moveTo>
                    <a:pt x="159620" y="0"/>
                  </a:moveTo>
                  <a:lnTo>
                    <a:pt x="170762" y="0"/>
                  </a:lnTo>
                  <a:cubicBezTo>
                    <a:pt x="213096" y="0"/>
                    <a:pt x="253696" y="16817"/>
                    <a:pt x="283630" y="46752"/>
                  </a:cubicBezTo>
                  <a:cubicBezTo>
                    <a:pt x="313565" y="76686"/>
                    <a:pt x="330382" y="117286"/>
                    <a:pt x="330382" y="159620"/>
                  </a:cubicBezTo>
                  <a:lnTo>
                    <a:pt x="330382" y="159620"/>
                  </a:lnTo>
                  <a:cubicBezTo>
                    <a:pt x="330382" y="201954"/>
                    <a:pt x="313565" y="242554"/>
                    <a:pt x="283630" y="272488"/>
                  </a:cubicBezTo>
                  <a:cubicBezTo>
                    <a:pt x="253696" y="302423"/>
                    <a:pt x="213096" y="319240"/>
                    <a:pt x="170762" y="319240"/>
                  </a:cubicBezTo>
                  <a:lnTo>
                    <a:pt x="159620" y="319240"/>
                  </a:lnTo>
                  <a:cubicBezTo>
                    <a:pt x="117286" y="319240"/>
                    <a:pt x="76686" y="302423"/>
                    <a:pt x="46752" y="272488"/>
                  </a:cubicBezTo>
                  <a:cubicBezTo>
                    <a:pt x="16817" y="242554"/>
                    <a:pt x="0" y="201954"/>
                    <a:pt x="0" y="159620"/>
                  </a:cubicBezTo>
                  <a:lnTo>
                    <a:pt x="0" y="159620"/>
                  </a:lnTo>
                  <a:cubicBezTo>
                    <a:pt x="0" y="117286"/>
                    <a:pt x="16817" y="76686"/>
                    <a:pt x="46752" y="46752"/>
                  </a:cubicBezTo>
                  <a:cubicBezTo>
                    <a:pt x="76686" y="16817"/>
                    <a:pt x="117286" y="0"/>
                    <a:pt x="159620" y="0"/>
                  </a:cubicBezTo>
                  <a:close/>
                </a:path>
              </a:pathLst>
            </a:custGeom>
            <a:solidFill>
              <a:srgbClr val="FFDE59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3"/>
            <p:cNvSpPr txBox="1"/>
            <p:nvPr/>
          </p:nvSpPr>
          <p:spPr>
            <a:xfrm>
              <a:off x="0" y="-66675"/>
              <a:ext cx="330382" cy="385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2</a:t>
              </a:r>
              <a:endParaRPr/>
            </a:p>
          </p:txBody>
        </p:sp>
      </p:grpSp>
      <p:sp>
        <p:nvSpPr>
          <p:cNvPr id="630" name="Google Shape;630;p23"/>
          <p:cNvSpPr txBox="1"/>
          <p:nvPr/>
        </p:nvSpPr>
        <p:spPr>
          <a:xfrm>
            <a:off x="2979653" y="4304220"/>
            <a:ext cx="2154436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Review</a:t>
            </a:r>
            <a:endParaRPr/>
          </a:p>
        </p:txBody>
      </p:sp>
      <p:grpSp>
        <p:nvGrpSpPr>
          <p:cNvPr id="631" name="Google Shape;631;p23"/>
          <p:cNvGrpSpPr/>
          <p:nvPr/>
        </p:nvGrpSpPr>
        <p:grpSpPr>
          <a:xfrm>
            <a:off x="1277492" y="5796609"/>
            <a:ext cx="8146865" cy="1716258"/>
            <a:chOff x="0" y="-38100"/>
            <a:chExt cx="2145676" cy="452019"/>
          </a:xfrm>
        </p:grpSpPr>
        <p:sp>
          <p:nvSpPr>
            <p:cNvPr id="632" name="Google Shape;632;p23"/>
            <p:cNvSpPr/>
            <p:nvPr/>
          </p:nvSpPr>
          <p:spPr>
            <a:xfrm>
              <a:off x="0" y="0"/>
              <a:ext cx="2145676" cy="413919"/>
            </a:xfrm>
            <a:custGeom>
              <a:rect b="b" l="l" r="r" t="t"/>
              <a:pathLst>
                <a:path extrusionOk="0" h="413919" w="2145676">
                  <a:moveTo>
                    <a:pt x="32310" y="0"/>
                  </a:moveTo>
                  <a:lnTo>
                    <a:pt x="2113366" y="0"/>
                  </a:lnTo>
                  <a:cubicBezTo>
                    <a:pt x="2121936" y="0"/>
                    <a:pt x="2130154" y="3404"/>
                    <a:pt x="2136213" y="9463"/>
                  </a:cubicBezTo>
                  <a:cubicBezTo>
                    <a:pt x="2142272" y="15523"/>
                    <a:pt x="2145676" y="23741"/>
                    <a:pt x="2145676" y="32310"/>
                  </a:cubicBezTo>
                  <a:lnTo>
                    <a:pt x="2145676" y="381609"/>
                  </a:lnTo>
                  <a:cubicBezTo>
                    <a:pt x="2145676" y="399453"/>
                    <a:pt x="2131211" y="413919"/>
                    <a:pt x="2113366" y="413919"/>
                  </a:cubicBezTo>
                  <a:lnTo>
                    <a:pt x="32310" y="413919"/>
                  </a:lnTo>
                  <a:cubicBezTo>
                    <a:pt x="23741" y="413919"/>
                    <a:pt x="15523" y="410514"/>
                    <a:pt x="9463" y="404455"/>
                  </a:cubicBezTo>
                  <a:cubicBezTo>
                    <a:pt x="3404" y="398396"/>
                    <a:pt x="0" y="390178"/>
                    <a:pt x="0" y="381609"/>
                  </a:cubicBezTo>
                  <a:lnTo>
                    <a:pt x="0" y="32310"/>
                  </a:lnTo>
                  <a:cubicBezTo>
                    <a:pt x="0" y="14466"/>
                    <a:pt x="14466" y="0"/>
                    <a:pt x="32310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23"/>
            <p:cNvSpPr txBox="1"/>
            <p:nvPr/>
          </p:nvSpPr>
          <p:spPr>
            <a:xfrm>
              <a:off x="0" y="-38100"/>
              <a:ext cx="2145676" cy="452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23"/>
          <p:cNvGrpSpPr/>
          <p:nvPr/>
        </p:nvGrpSpPr>
        <p:grpSpPr>
          <a:xfrm>
            <a:off x="1395678" y="5870989"/>
            <a:ext cx="1254419" cy="1465269"/>
            <a:chOff x="0" y="-66675"/>
            <a:chExt cx="330382" cy="385915"/>
          </a:xfrm>
        </p:grpSpPr>
        <p:sp>
          <p:nvSpPr>
            <p:cNvPr id="635" name="Google Shape;635;p23"/>
            <p:cNvSpPr/>
            <p:nvPr/>
          </p:nvSpPr>
          <p:spPr>
            <a:xfrm>
              <a:off x="0" y="0"/>
              <a:ext cx="330382" cy="319240"/>
            </a:xfrm>
            <a:custGeom>
              <a:rect b="b" l="l" r="r" t="t"/>
              <a:pathLst>
                <a:path extrusionOk="0" h="319240" w="330382">
                  <a:moveTo>
                    <a:pt x="159620" y="0"/>
                  </a:moveTo>
                  <a:lnTo>
                    <a:pt x="170762" y="0"/>
                  </a:lnTo>
                  <a:cubicBezTo>
                    <a:pt x="213096" y="0"/>
                    <a:pt x="253696" y="16817"/>
                    <a:pt x="283630" y="46752"/>
                  </a:cubicBezTo>
                  <a:cubicBezTo>
                    <a:pt x="313565" y="76686"/>
                    <a:pt x="330382" y="117286"/>
                    <a:pt x="330382" y="159620"/>
                  </a:cubicBezTo>
                  <a:lnTo>
                    <a:pt x="330382" y="159620"/>
                  </a:lnTo>
                  <a:cubicBezTo>
                    <a:pt x="330382" y="201954"/>
                    <a:pt x="313565" y="242554"/>
                    <a:pt x="283630" y="272488"/>
                  </a:cubicBezTo>
                  <a:cubicBezTo>
                    <a:pt x="253696" y="302423"/>
                    <a:pt x="213096" y="319240"/>
                    <a:pt x="170762" y="319240"/>
                  </a:cubicBezTo>
                  <a:lnTo>
                    <a:pt x="159620" y="319240"/>
                  </a:lnTo>
                  <a:cubicBezTo>
                    <a:pt x="117286" y="319240"/>
                    <a:pt x="76686" y="302423"/>
                    <a:pt x="46752" y="272488"/>
                  </a:cubicBezTo>
                  <a:cubicBezTo>
                    <a:pt x="16817" y="242554"/>
                    <a:pt x="0" y="201954"/>
                    <a:pt x="0" y="159620"/>
                  </a:cubicBezTo>
                  <a:lnTo>
                    <a:pt x="0" y="159620"/>
                  </a:lnTo>
                  <a:cubicBezTo>
                    <a:pt x="0" y="117286"/>
                    <a:pt x="16817" y="76686"/>
                    <a:pt x="46752" y="46752"/>
                  </a:cubicBezTo>
                  <a:cubicBezTo>
                    <a:pt x="76686" y="16817"/>
                    <a:pt x="117286" y="0"/>
                    <a:pt x="159620" y="0"/>
                  </a:cubicBezTo>
                  <a:close/>
                </a:path>
              </a:pathLst>
            </a:custGeom>
            <a:solidFill>
              <a:srgbClr val="FFDE59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23"/>
            <p:cNvSpPr txBox="1"/>
            <p:nvPr/>
          </p:nvSpPr>
          <p:spPr>
            <a:xfrm>
              <a:off x="0" y="-66675"/>
              <a:ext cx="330382" cy="385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3</a:t>
              </a:r>
              <a:endParaRPr/>
            </a:p>
          </p:txBody>
        </p:sp>
      </p:grpSp>
      <p:sp>
        <p:nvSpPr>
          <p:cNvPr id="637" name="Google Shape;637;p23"/>
          <p:cNvSpPr txBox="1"/>
          <p:nvPr/>
        </p:nvSpPr>
        <p:spPr>
          <a:xfrm>
            <a:off x="3099586" y="6263144"/>
            <a:ext cx="228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How To</a:t>
            </a:r>
            <a:endParaRPr sz="1300"/>
          </a:p>
        </p:txBody>
      </p:sp>
      <p:grpSp>
        <p:nvGrpSpPr>
          <p:cNvPr id="638" name="Google Shape;638;p23"/>
          <p:cNvGrpSpPr/>
          <p:nvPr/>
        </p:nvGrpSpPr>
        <p:grpSpPr>
          <a:xfrm>
            <a:off x="9788015" y="1641602"/>
            <a:ext cx="8146865" cy="1716258"/>
            <a:chOff x="0" y="-38100"/>
            <a:chExt cx="2145676" cy="452019"/>
          </a:xfrm>
        </p:grpSpPr>
        <p:sp>
          <p:nvSpPr>
            <p:cNvPr id="639" name="Google Shape;639;p23"/>
            <p:cNvSpPr/>
            <p:nvPr/>
          </p:nvSpPr>
          <p:spPr>
            <a:xfrm>
              <a:off x="0" y="0"/>
              <a:ext cx="2145676" cy="413919"/>
            </a:xfrm>
            <a:custGeom>
              <a:rect b="b" l="l" r="r" t="t"/>
              <a:pathLst>
                <a:path extrusionOk="0" h="413919" w="2145676">
                  <a:moveTo>
                    <a:pt x="32310" y="0"/>
                  </a:moveTo>
                  <a:lnTo>
                    <a:pt x="2113366" y="0"/>
                  </a:lnTo>
                  <a:cubicBezTo>
                    <a:pt x="2121936" y="0"/>
                    <a:pt x="2130154" y="3404"/>
                    <a:pt x="2136213" y="9463"/>
                  </a:cubicBezTo>
                  <a:cubicBezTo>
                    <a:pt x="2142272" y="15523"/>
                    <a:pt x="2145676" y="23741"/>
                    <a:pt x="2145676" y="32310"/>
                  </a:cubicBezTo>
                  <a:lnTo>
                    <a:pt x="2145676" y="381609"/>
                  </a:lnTo>
                  <a:cubicBezTo>
                    <a:pt x="2145676" y="399453"/>
                    <a:pt x="2131211" y="413919"/>
                    <a:pt x="2113366" y="413919"/>
                  </a:cubicBezTo>
                  <a:lnTo>
                    <a:pt x="32310" y="413919"/>
                  </a:lnTo>
                  <a:cubicBezTo>
                    <a:pt x="23741" y="413919"/>
                    <a:pt x="15523" y="410514"/>
                    <a:pt x="9463" y="404455"/>
                  </a:cubicBezTo>
                  <a:cubicBezTo>
                    <a:pt x="3404" y="398396"/>
                    <a:pt x="0" y="390178"/>
                    <a:pt x="0" y="381609"/>
                  </a:cubicBezTo>
                  <a:lnTo>
                    <a:pt x="0" y="32310"/>
                  </a:lnTo>
                  <a:cubicBezTo>
                    <a:pt x="0" y="14466"/>
                    <a:pt x="14466" y="0"/>
                    <a:pt x="32310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3"/>
            <p:cNvSpPr txBox="1"/>
            <p:nvPr/>
          </p:nvSpPr>
          <p:spPr>
            <a:xfrm>
              <a:off x="0" y="-38100"/>
              <a:ext cx="2145676" cy="452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1" name="Google Shape;641;p23"/>
          <p:cNvSpPr txBox="1"/>
          <p:nvPr/>
        </p:nvSpPr>
        <p:spPr>
          <a:xfrm>
            <a:off x="11569643" y="2033899"/>
            <a:ext cx="4583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Live Streaming</a:t>
            </a:r>
            <a:endParaRPr sz="1300"/>
          </a:p>
        </p:txBody>
      </p:sp>
      <p:grpSp>
        <p:nvGrpSpPr>
          <p:cNvPr id="642" name="Google Shape;642;p23"/>
          <p:cNvGrpSpPr/>
          <p:nvPr/>
        </p:nvGrpSpPr>
        <p:grpSpPr>
          <a:xfrm>
            <a:off x="9788015" y="3822388"/>
            <a:ext cx="8146865" cy="1716258"/>
            <a:chOff x="0" y="-38100"/>
            <a:chExt cx="2145676" cy="452019"/>
          </a:xfrm>
        </p:grpSpPr>
        <p:sp>
          <p:nvSpPr>
            <p:cNvPr id="643" name="Google Shape;643;p23"/>
            <p:cNvSpPr/>
            <p:nvPr/>
          </p:nvSpPr>
          <p:spPr>
            <a:xfrm>
              <a:off x="0" y="0"/>
              <a:ext cx="2145676" cy="413919"/>
            </a:xfrm>
            <a:custGeom>
              <a:rect b="b" l="l" r="r" t="t"/>
              <a:pathLst>
                <a:path extrusionOk="0" h="413919" w="2145676">
                  <a:moveTo>
                    <a:pt x="32310" y="0"/>
                  </a:moveTo>
                  <a:lnTo>
                    <a:pt x="2113366" y="0"/>
                  </a:lnTo>
                  <a:cubicBezTo>
                    <a:pt x="2121936" y="0"/>
                    <a:pt x="2130154" y="3404"/>
                    <a:pt x="2136213" y="9463"/>
                  </a:cubicBezTo>
                  <a:cubicBezTo>
                    <a:pt x="2142272" y="15523"/>
                    <a:pt x="2145676" y="23741"/>
                    <a:pt x="2145676" y="32310"/>
                  </a:cubicBezTo>
                  <a:lnTo>
                    <a:pt x="2145676" y="381609"/>
                  </a:lnTo>
                  <a:cubicBezTo>
                    <a:pt x="2145676" y="399453"/>
                    <a:pt x="2131211" y="413919"/>
                    <a:pt x="2113366" y="413919"/>
                  </a:cubicBezTo>
                  <a:lnTo>
                    <a:pt x="32310" y="413919"/>
                  </a:lnTo>
                  <a:cubicBezTo>
                    <a:pt x="23741" y="413919"/>
                    <a:pt x="15523" y="410514"/>
                    <a:pt x="9463" y="404455"/>
                  </a:cubicBezTo>
                  <a:cubicBezTo>
                    <a:pt x="3404" y="398396"/>
                    <a:pt x="0" y="390178"/>
                    <a:pt x="0" y="381609"/>
                  </a:cubicBezTo>
                  <a:lnTo>
                    <a:pt x="0" y="32310"/>
                  </a:lnTo>
                  <a:cubicBezTo>
                    <a:pt x="0" y="14466"/>
                    <a:pt x="14466" y="0"/>
                    <a:pt x="32310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3"/>
            <p:cNvSpPr txBox="1"/>
            <p:nvPr/>
          </p:nvSpPr>
          <p:spPr>
            <a:xfrm>
              <a:off x="0" y="-38100"/>
              <a:ext cx="2145676" cy="452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23"/>
          <p:cNvSpPr txBox="1"/>
          <p:nvPr/>
        </p:nvSpPr>
        <p:spPr>
          <a:xfrm>
            <a:off x="11651465" y="4304220"/>
            <a:ext cx="1301502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Vlog</a:t>
            </a:r>
            <a:endParaRPr/>
          </a:p>
        </p:txBody>
      </p:sp>
      <p:grpSp>
        <p:nvGrpSpPr>
          <p:cNvPr id="646" name="Google Shape;646;p23"/>
          <p:cNvGrpSpPr/>
          <p:nvPr/>
        </p:nvGrpSpPr>
        <p:grpSpPr>
          <a:xfrm>
            <a:off x="9788015" y="5679735"/>
            <a:ext cx="8146865" cy="2224009"/>
            <a:chOff x="0" y="-38100"/>
            <a:chExt cx="2145676" cy="585747"/>
          </a:xfrm>
        </p:grpSpPr>
        <p:sp>
          <p:nvSpPr>
            <p:cNvPr id="647" name="Google Shape;647;p23"/>
            <p:cNvSpPr/>
            <p:nvPr/>
          </p:nvSpPr>
          <p:spPr>
            <a:xfrm>
              <a:off x="0" y="0"/>
              <a:ext cx="2145676" cy="547647"/>
            </a:xfrm>
            <a:custGeom>
              <a:rect b="b" l="l" r="r" t="t"/>
              <a:pathLst>
                <a:path extrusionOk="0" h="547647" w="2145676">
                  <a:moveTo>
                    <a:pt x="32310" y="0"/>
                  </a:moveTo>
                  <a:lnTo>
                    <a:pt x="2113366" y="0"/>
                  </a:lnTo>
                  <a:cubicBezTo>
                    <a:pt x="2121936" y="0"/>
                    <a:pt x="2130154" y="3404"/>
                    <a:pt x="2136213" y="9463"/>
                  </a:cubicBezTo>
                  <a:cubicBezTo>
                    <a:pt x="2142272" y="15523"/>
                    <a:pt x="2145676" y="23741"/>
                    <a:pt x="2145676" y="32310"/>
                  </a:cubicBezTo>
                  <a:lnTo>
                    <a:pt x="2145676" y="515337"/>
                  </a:lnTo>
                  <a:cubicBezTo>
                    <a:pt x="2145676" y="533182"/>
                    <a:pt x="2131211" y="547647"/>
                    <a:pt x="2113366" y="547647"/>
                  </a:cubicBezTo>
                  <a:lnTo>
                    <a:pt x="32310" y="547647"/>
                  </a:lnTo>
                  <a:cubicBezTo>
                    <a:pt x="23741" y="547647"/>
                    <a:pt x="15523" y="544243"/>
                    <a:pt x="9463" y="538184"/>
                  </a:cubicBezTo>
                  <a:cubicBezTo>
                    <a:pt x="3404" y="532124"/>
                    <a:pt x="0" y="523906"/>
                    <a:pt x="0" y="515337"/>
                  </a:cubicBezTo>
                  <a:lnTo>
                    <a:pt x="0" y="32310"/>
                  </a:lnTo>
                  <a:cubicBezTo>
                    <a:pt x="0" y="14466"/>
                    <a:pt x="14466" y="0"/>
                    <a:pt x="32310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3"/>
            <p:cNvSpPr txBox="1"/>
            <p:nvPr/>
          </p:nvSpPr>
          <p:spPr>
            <a:xfrm>
              <a:off x="0" y="-38100"/>
              <a:ext cx="2145676" cy="5857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9" name="Google Shape;649;p23"/>
          <p:cNvGrpSpPr/>
          <p:nvPr/>
        </p:nvGrpSpPr>
        <p:grpSpPr>
          <a:xfrm>
            <a:off x="9919528" y="6023630"/>
            <a:ext cx="1254419" cy="1489237"/>
            <a:chOff x="0" y="-66675"/>
            <a:chExt cx="330382" cy="392227"/>
          </a:xfrm>
        </p:grpSpPr>
        <p:sp>
          <p:nvSpPr>
            <p:cNvPr id="650" name="Google Shape;650;p23"/>
            <p:cNvSpPr/>
            <p:nvPr/>
          </p:nvSpPr>
          <p:spPr>
            <a:xfrm>
              <a:off x="0" y="0"/>
              <a:ext cx="330382" cy="325552"/>
            </a:xfrm>
            <a:custGeom>
              <a:rect b="b" l="l" r="r" t="t"/>
              <a:pathLst>
                <a:path extrusionOk="0" h="325552" w="330382">
                  <a:moveTo>
                    <a:pt x="162776" y="0"/>
                  </a:moveTo>
                  <a:lnTo>
                    <a:pt x="167606" y="0"/>
                  </a:lnTo>
                  <a:cubicBezTo>
                    <a:pt x="210777" y="0"/>
                    <a:pt x="252180" y="17150"/>
                    <a:pt x="282706" y="47676"/>
                  </a:cubicBezTo>
                  <a:cubicBezTo>
                    <a:pt x="313232" y="78202"/>
                    <a:pt x="330382" y="119605"/>
                    <a:pt x="330382" y="162776"/>
                  </a:cubicBezTo>
                  <a:lnTo>
                    <a:pt x="330382" y="162776"/>
                  </a:lnTo>
                  <a:cubicBezTo>
                    <a:pt x="330382" y="205947"/>
                    <a:pt x="313232" y="247350"/>
                    <a:pt x="282706" y="277876"/>
                  </a:cubicBezTo>
                  <a:cubicBezTo>
                    <a:pt x="252180" y="308402"/>
                    <a:pt x="210777" y="325552"/>
                    <a:pt x="167606" y="325552"/>
                  </a:cubicBezTo>
                  <a:lnTo>
                    <a:pt x="162776" y="325552"/>
                  </a:lnTo>
                  <a:cubicBezTo>
                    <a:pt x="119605" y="325552"/>
                    <a:pt x="78202" y="308402"/>
                    <a:pt x="47676" y="277876"/>
                  </a:cubicBezTo>
                  <a:cubicBezTo>
                    <a:pt x="17150" y="247350"/>
                    <a:pt x="0" y="205947"/>
                    <a:pt x="0" y="162776"/>
                  </a:cubicBezTo>
                  <a:lnTo>
                    <a:pt x="0" y="162776"/>
                  </a:lnTo>
                  <a:cubicBezTo>
                    <a:pt x="0" y="119605"/>
                    <a:pt x="17150" y="78202"/>
                    <a:pt x="47676" y="47676"/>
                  </a:cubicBezTo>
                  <a:cubicBezTo>
                    <a:pt x="78202" y="17150"/>
                    <a:pt x="119605" y="0"/>
                    <a:pt x="162776" y="0"/>
                  </a:cubicBezTo>
                  <a:close/>
                </a:path>
              </a:pathLst>
            </a:custGeom>
            <a:solidFill>
              <a:srgbClr val="FFDE59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23"/>
            <p:cNvSpPr txBox="1"/>
            <p:nvPr/>
          </p:nvSpPr>
          <p:spPr>
            <a:xfrm>
              <a:off x="0" y="-66675"/>
              <a:ext cx="330382" cy="392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6</a:t>
              </a:r>
              <a:endParaRPr/>
            </a:p>
          </p:txBody>
        </p:sp>
      </p:grpSp>
      <p:sp>
        <p:nvSpPr>
          <p:cNvPr id="652" name="Google Shape;652;p23"/>
          <p:cNvSpPr txBox="1"/>
          <p:nvPr/>
        </p:nvSpPr>
        <p:spPr>
          <a:xfrm>
            <a:off x="11669248" y="5991580"/>
            <a:ext cx="6072862" cy="165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Educational and Online Training</a:t>
            </a:r>
            <a:endParaRPr/>
          </a:p>
        </p:txBody>
      </p:sp>
      <p:grpSp>
        <p:nvGrpSpPr>
          <p:cNvPr id="653" name="Google Shape;653;p23"/>
          <p:cNvGrpSpPr/>
          <p:nvPr/>
        </p:nvGrpSpPr>
        <p:grpSpPr>
          <a:xfrm>
            <a:off x="9906200" y="3896768"/>
            <a:ext cx="1254419" cy="1465269"/>
            <a:chOff x="0" y="-66675"/>
            <a:chExt cx="330382" cy="385915"/>
          </a:xfrm>
        </p:grpSpPr>
        <p:sp>
          <p:nvSpPr>
            <p:cNvPr id="654" name="Google Shape;654;p23"/>
            <p:cNvSpPr/>
            <p:nvPr/>
          </p:nvSpPr>
          <p:spPr>
            <a:xfrm>
              <a:off x="0" y="0"/>
              <a:ext cx="330382" cy="319240"/>
            </a:xfrm>
            <a:custGeom>
              <a:rect b="b" l="l" r="r" t="t"/>
              <a:pathLst>
                <a:path extrusionOk="0" h="319240" w="330382">
                  <a:moveTo>
                    <a:pt x="159620" y="0"/>
                  </a:moveTo>
                  <a:lnTo>
                    <a:pt x="170762" y="0"/>
                  </a:lnTo>
                  <a:cubicBezTo>
                    <a:pt x="213096" y="0"/>
                    <a:pt x="253696" y="16817"/>
                    <a:pt x="283630" y="46752"/>
                  </a:cubicBezTo>
                  <a:cubicBezTo>
                    <a:pt x="313565" y="76686"/>
                    <a:pt x="330382" y="117286"/>
                    <a:pt x="330382" y="159620"/>
                  </a:cubicBezTo>
                  <a:lnTo>
                    <a:pt x="330382" y="159620"/>
                  </a:lnTo>
                  <a:cubicBezTo>
                    <a:pt x="330382" y="201954"/>
                    <a:pt x="313565" y="242554"/>
                    <a:pt x="283630" y="272488"/>
                  </a:cubicBezTo>
                  <a:cubicBezTo>
                    <a:pt x="253696" y="302423"/>
                    <a:pt x="213096" y="319240"/>
                    <a:pt x="170762" y="319240"/>
                  </a:cubicBezTo>
                  <a:lnTo>
                    <a:pt x="159620" y="319240"/>
                  </a:lnTo>
                  <a:cubicBezTo>
                    <a:pt x="117286" y="319240"/>
                    <a:pt x="76686" y="302423"/>
                    <a:pt x="46752" y="272488"/>
                  </a:cubicBezTo>
                  <a:cubicBezTo>
                    <a:pt x="16817" y="242554"/>
                    <a:pt x="0" y="201954"/>
                    <a:pt x="0" y="159620"/>
                  </a:cubicBezTo>
                  <a:lnTo>
                    <a:pt x="0" y="159620"/>
                  </a:lnTo>
                  <a:cubicBezTo>
                    <a:pt x="0" y="117286"/>
                    <a:pt x="16817" y="76686"/>
                    <a:pt x="46752" y="46752"/>
                  </a:cubicBezTo>
                  <a:cubicBezTo>
                    <a:pt x="76686" y="16817"/>
                    <a:pt x="117286" y="0"/>
                    <a:pt x="159620" y="0"/>
                  </a:cubicBezTo>
                  <a:close/>
                </a:path>
              </a:pathLst>
            </a:custGeom>
            <a:solidFill>
              <a:srgbClr val="FFDE59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3"/>
            <p:cNvSpPr txBox="1"/>
            <p:nvPr/>
          </p:nvSpPr>
          <p:spPr>
            <a:xfrm>
              <a:off x="0" y="-66675"/>
              <a:ext cx="330382" cy="385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5</a:t>
              </a:r>
              <a:endParaRPr/>
            </a:p>
          </p:txBody>
        </p:sp>
      </p:grpSp>
      <p:grpSp>
        <p:nvGrpSpPr>
          <p:cNvPr id="656" name="Google Shape;656;p23"/>
          <p:cNvGrpSpPr/>
          <p:nvPr/>
        </p:nvGrpSpPr>
        <p:grpSpPr>
          <a:xfrm>
            <a:off x="1424386" y="1794517"/>
            <a:ext cx="1254419" cy="1465269"/>
            <a:chOff x="0" y="-66675"/>
            <a:chExt cx="330382" cy="385915"/>
          </a:xfrm>
        </p:grpSpPr>
        <p:sp>
          <p:nvSpPr>
            <p:cNvPr id="657" name="Google Shape;657;p23"/>
            <p:cNvSpPr/>
            <p:nvPr/>
          </p:nvSpPr>
          <p:spPr>
            <a:xfrm>
              <a:off x="0" y="0"/>
              <a:ext cx="330382" cy="319240"/>
            </a:xfrm>
            <a:custGeom>
              <a:rect b="b" l="l" r="r" t="t"/>
              <a:pathLst>
                <a:path extrusionOk="0" h="319240" w="330382">
                  <a:moveTo>
                    <a:pt x="159620" y="0"/>
                  </a:moveTo>
                  <a:lnTo>
                    <a:pt x="170762" y="0"/>
                  </a:lnTo>
                  <a:cubicBezTo>
                    <a:pt x="213096" y="0"/>
                    <a:pt x="253696" y="16817"/>
                    <a:pt x="283630" y="46752"/>
                  </a:cubicBezTo>
                  <a:cubicBezTo>
                    <a:pt x="313565" y="76686"/>
                    <a:pt x="330382" y="117286"/>
                    <a:pt x="330382" y="159620"/>
                  </a:cubicBezTo>
                  <a:lnTo>
                    <a:pt x="330382" y="159620"/>
                  </a:lnTo>
                  <a:cubicBezTo>
                    <a:pt x="330382" y="201954"/>
                    <a:pt x="313565" y="242554"/>
                    <a:pt x="283630" y="272488"/>
                  </a:cubicBezTo>
                  <a:cubicBezTo>
                    <a:pt x="253696" y="302423"/>
                    <a:pt x="213096" y="319240"/>
                    <a:pt x="170762" y="319240"/>
                  </a:cubicBezTo>
                  <a:lnTo>
                    <a:pt x="159620" y="319240"/>
                  </a:lnTo>
                  <a:cubicBezTo>
                    <a:pt x="117286" y="319240"/>
                    <a:pt x="76686" y="302423"/>
                    <a:pt x="46752" y="272488"/>
                  </a:cubicBezTo>
                  <a:cubicBezTo>
                    <a:pt x="16817" y="242554"/>
                    <a:pt x="0" y="201954"/>
                    <a:pt x="0" y="159620"/>
                  </a:cubicBezTo>
                  <a:lnTo>
                    <a:pt x="0" y="159620"/>
                  </a:lnTo>
                  <a:cubicBezTo>
                    <a:pt x="0" y="117286"/>
                    <a:pt x="16817" y="76686"/>
                    <a:pt x="46752" y="46752"/>
                  </a:cubicBezTo>
                  <a:cubicBezTo>
                    <a:pt x="76686" y="16817"/>
                    <a:pt x="117286" y="0"/>
                    <a:pt x="159620" y="0"/>
                  </a:cubicBezTo>
                  <a:close/>
                </a:path>
              </a:pathLst>
            </a:custGeom>
            <a:solidFill>
              <a:srgbClr val="FFDE59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3"/>
            <p:cNvSpPr txBox="1"/>
            <p:nvPr/>
          </p:nvSpPr>
          <p:spPr>
            <a:xfrm>
              <a:off x="0" y="-66675"/>
              <a:ext cx="330382" cy="385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1</a:t>
              </a:r>
              <a:endParaRPr/>
            </a:p>
          </p:txBody>
        </p:sp>
      </p:grpSp>
      <p:grpSp>
        <p:nvGrpSpPr>
          <p:cNvPr id="659" name="Google Shape;659;p23"/>
          <p:cNvGrpSpPr/>
          <p:nvPr/>
        </p:nvGrpSpPr>
        <p:grpSpPr>
          <a:xfrm>
            <a:off x="9906200" y="1715981"/>
            <a:ext cx="1254419" cy="1465269"/>
            <a:chOff x="0" y="-66675"/>
            <a:chExt cx="330382" cy="385915"/>
          </a:xfrm>
        </p:grpSpPr>
        <p:sp>
          <p:nvSpPr>
            <p:cNvPr id="660" name="Google Shape;660;p23"/>
            <p:cNvSpPr/>
            <p:nvPr/>
          </p:nvSpPr>
          <p:spPr>
            <a:xfrm>
              <a:off x="0" y="0"/>
              <a:ext cx="330382" cy="319240"/>
            </a:xfrm>
            <a:custGeom>
              <a:rect b="b" l="l" r="r" t="t"/>
              <a:pathLst>
                <a:path extrusionOk="0" h="319240" w="330382">
                  <a:moveTo>
                    <a:pt x="159620" y="0"/>
                  </a:moveTo>
                  <a:lnTo>
                    <a:pt x="170762" y="0"/>
                  </a:lnTo>
                  <a:cubicBezTo>
                    <a:pt x="213096" y="0"/>
                    <a:pt x="253696" y="16817"/>
                    <a:pt x="283630" y="46752"/>
                  </a:cubicBezTo>
                  <a:cubicBezTo>
                    <a:pt x="313565" y="76686"/>
                    <a:pt x="330382" y="117286"/>
                    <a:pt x="330382" y="159620"/>
                  </a:cubicBezTo>
                  <a:lnTo>
                    <a:pt x="330382" y="159620"/>
                  </a:lnTo>
                  <a:cubicBezTo>
                    <a:pt x="330382" y="201954"/>
                    <a:pt x="313565" y="242554"/>
                    <a:pt x="283630" y="272488"/>
                  </a:cubicBezTo>
                  <a:cubicBezTo>
                    <a:pt x="253696" y="302423"/>
                    <a:pt x="213096" y="319240"/>
                    <a:pt x="170762" y="319240"/>
                  </a:cubicBezTo>
                  <a:lnTo>
                    <a:pt x="159620" y="319240"/>
                  </a:lnTo>
                  <a:cubicBezTo>
                    <a:pt x="117286" y="319240"/>
                    <a:pt x="76686" y="302423"/>
                    <a:pt x="46752" y="272488"/>
                  </a:cubicBezTo>
                  <a:cubicBezTo>
                    <a:pt x="16817" y="242554"/>
                    <a:pt x="0" y="201954"/>
                    <a:pt x="0" y="159620"/>
                  </a:cubicBezTo>
                  <a:lnTo>
                    <a:pt x="0" y="159620"/>
                  </a:lnTo>
                  <a:cubicBezTo>
                    <a:pt x="0" y="117286"/>
                    <a:pt x="16817" y="76686"/>
                    <a:pt x="46752" y="46752"/>
                  </a:cubicBezTo>
                  <a:cubicBezTo>
                    <a:pt x="76686" y="16817"/>
                    <a:pt x="117286" y="0"/>
                    <a:pt x="159620" y="0"/>
                  </a:cubicBezTo>
                  <a:close/>
                </a:path>
              </a:pathLst>
            </a:custGeom>
            <a:solidFill>
              <a:srgbClr val="FFDE59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3"/>
            <p:cNvSpPr txBox="1"/>
            <p:nvPr/>
          </p:nvSpPr>
          <p:spPr>
            <a:xfrm>
              <a:off x="0" y="-66675"/>
              <a:ext cx="330382" cy="385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4</a:t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C89116"/>
            </a:gs>
          </a:gsLst>
          <a:lin ang="0" scaled="0"/>
        </a:gra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4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7" name="Google Shape;667;p24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8" name="Google Shape;668;p24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69" name="Google Shape;669;p24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670" name="Google Shape;670;p24"/>
            <p:cNvSpPr/>
            <p:nvPr/>
          </p:nvSpPr>
          <p:spPr>
            <a:xfrm>
              <a:off x="0" y="0"/>
              <a:ext cx="4440427" cy="2349314"/>
            </a:xfrm>
            <a:custGeom>
              <a:rect b="b" l="l" r="r" t="t"/>
              <a:pathLst>
                <a:path extrusionOk="0" h="234931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4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2" name="Google Shape;672;p24"/>
          <p:cNvSpPr/>
          <p:nvPr/>
        </p:nvSpPr>
        <p:spPr>
          <a:xfrm>
            <a:off x="1371930" y="4275936"/>
            <a:ext cx="6359876" cy="4326246"/>
          </a:xfrm>
          <a:custGeom>
            <a:rect b="b" l="l" r="r" t="t"/>
            <a:pathLst>
              <a:path extrusionOk="0" h="4326246" w="6359876">
                <a:moveTo>
                  <a:pt x="0" y="0"/>
                </a:moveTo>
                <a:lnTo>
                  <a:pt x="6359876" y="0"/>
                </a:lnTo>
                <a:lnTo>
                  <a:pt x="6359876" y="4326246"/>
                </a:lnTo>
                <a:lnTo>
                  <a:pt x="0" y="4326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1308" r="-10056" t="-361"/>
            </a:stretch>
          </a:blipFill>
          <a:ln>
            <a:noFill/>
          </a:ln>
        </p:spPr>
      </p:sp>
      <p:sp>
        <p:nvSpPr>
          <p:cNvPr id="673" name="Google Shape;673;p24"/>
          <p:cNvSpPr/>
          <p:nvPr/>
        </p:nvSpPr>
        <p:spPr>
          <a:xfrm>
            <a:off x="7972615" y="5464165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4" name="Google Shape;674;p24"/>
          <p:cNvSpPr txBox="1"/>
          <p:nvPr/>
        </p:nvSpPr>
        <p:spPr>
          <a:xfrm>
            <a:off x="3899669" y="2064790"/>
            <a:ext cx="10488662" cy="15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Short-Form Videos</a:t>
            </a:r>
            <a:endParaRPr/>
          </a:p>
        </p:txBody>
      </p:sp>
      <p:sp>
        <p:nvSpPr>
          <p:cNvPr id="675" name="Google Shape;675;p24"/>
          <p:cNvSpPr txBox="1"/>
          <p:nvPr/>
        </p:nvSpPr>
        <p:spPr>
          <a:xfrm>
            <a:off x="9303661" y="4184492"/>
            <a:ext cx="8065099" cy="4442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วิดีโอที่มีความยาวสั้น กระชับ เน้นเนื้อหาตรงประเด็น และมักถูกสร้างมาเพื่อการรับชมบนสมาร์ทโฟนเป็นหลัก โดยความยาวมักไม่เกิน 1-3 นาที แต่บางแพลตฟอร์มอาจกำหนดไว้สั้นกว่านั้น เช่น ไม่เกิน 60 วินาที หรือ 15-30 วินาที. เช่น Tiktok ,Instragram Reel</a:t>
            </a:r>
            <a:endParaRPr/>
          </a:p>
        </p:txBody>
      </p:sp>
      <p:grpSp>
        <p:nvGrpSpPr>
          <p:cNvPr id="676" name="Google Shape;676;p24"/>
          <p:cNvGrpSpPr/>
          <p:nvPr/>
        </p:nvGrpSpPr>
        <p:grpSpPr>
          <a:xfrm>
            <a:off x="253602" y="192987"/>
            <a:ext cx="5928473" cy="1674407"/>
            <a:chOff x="0" y="-149707"/>
            <a:chExt cx="7904630" cy="2232543"/>
          </a:xfrm>
        </p:grpSpPr>
        <p:grpSp>
          <p:nvGrpSpPr>
            <p:cNvPr id="677" name="Google Shape;677;p24"/>
            <p:cNvGrpSpPr/>
            <p:nvPr/>
          </p:nvGrpSpPr>
          <p:grpSpPr>
            <a:xfrm>
              <a:off x="0" y="-149707"/>
              <a:ext cx="5731021" cy="1715756"/>
              <a:chOff x="0" y="-38100"/>
              <a:chExt cx="1458532" cy="43665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0" y="0"/>
                <a:ext cx="1458532" cy="398556"/>
              </a:xfrm>
              <a:custGeom>
                <a:rect b="b" l="l" r="r" t="t"/>
                <a:pathLst>
                  <a:path extrusionOk="0" h="398556" w="1458532">
                    <a:moveTo>
                      <a:pt x="91860" y="0"/>
                    </a:moveTo>
                    <a:lnTo>
                      <a:pt x="1366673" y="0"/>
                    </a:lnTo>
                    <a:cubicBezTo>
                      <a:pt x="1391035" y="0"/>
                      <a:pt x="1414400" y="9678"/>
                      <a:pt x="1431627" y="26905"/>
                    </a:cubicBezTo>
                    <a:cubicBezTo>
                      <a:pt x="1448854" y="44132"/>
                      <a:pt x="1458532" y="67497"/>
                      <a:pt x="1458532" y="91860"/>
                    </a:cubicBezTo>
                    <a:lnTo>
                      <a:pt x="1458532" y="306696"/>
                    </a:lnTo>
                    <a:cubicBezTo>
                      <a:pt x="1458532" y="331059"/>
                      <a:pt x="1448854" y="354424"/>
                      <a:pt x="1431627" y="371651"/>
                    </a:cubicBezTo>
                    <a:cubicBezTo>
                      <a:pt x="1414400" y="388878"/>
                      <a:pt x="1391035" y="398556"/>
                      <a:pt x="1366673" y="398556"/>
                    </a:cubicBezTo>
                    <a:lnTo>
                      <a:pt x="91860" y="398556"/>
                    </a:lnTo>
                    <a:cubicBezTo>
                      <a:pt x="67497" y="398556"/>
                      <a:pt x="44132" y="388878"/>
                      <a:pt x="26905" y="371651"/>
                    </a:cubicBezTo>
                    <a:cubicBezTo>
                      <a:pt x="9678" y="354424"/>
                      <a:pt x="0" y="331059"/>
                      <a:pt x="0" y="306696"/>
                    </a:cubicBezTo>
                    <a:lnTo>
                      <a:pt x="0" y="91860"/>
                    </a:lnTo>
                    <a:cubicBezTo>
                      <a:pt x="0" y="67497"/>
                      <a:pt x="9678" y="44132"/>
                      <a:pt x="26905" y="26905"/>
                    </a:cubicBezTo>
                    <a:cubicBezTo>
                      <a:pt x="44132" y="9678"/>
                      <a:pt x="67497" y="0"/>
                      <a:pt x="91860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24"/>
              <p:cNvSpPr txBox="1"/>
              <p:nvPr/>
            </p:nvSpPr>
            <p:spPr>
              <a:xfrm>
                <a:off x="0" y="-38100"/>
                <a:ext cx="1458532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0" name="Google Shape;680;p24"/>
            <p:cNvSpPr txBox="1"/>
            <p:nvPr/>
          </p:nvSpPr>
          <p:spPr>
            <a:xfrm>
              <a:off x="254473" y="268244"/>
              <a:ext cx="7650157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>
            <a:off x="1630815" y="1960527"/>
            <a:ext cx="1769617" cy="1823670"/>
            <a:chOff x="0" y="-156521"/>
            <a:chExt cx="2359490" cy="2431561"/>
          </a:xfrm>
        </p:grpSpPr>
        <p:grpSp>
          <p:nvGrpSpPr>
            <p:cNvPr id="682" name="Google Shape;682;p24"/>
            <p:cNvGrpSpPr/>
            <p:nvPr/>
          </p:nvGrpSpPr>
          <p:grpSpPr>
            <a:xfrm>
              <a:off x="0" y="-156521"/>
              <a:ext cx="2359490" cy="2431561"/>
              <a:chOff x="0" y="-38100"/>
              <a:chExt cx="574344" cy="591887"/>
            </a:xfrm>
          </p:grpSpPr>
          <p:sp>
            <p:nvSpPr>
              <p:cNvPr id="683" name="Google Shape;683;p24"/>
              <p:cNvSpPr/>
              <p:nvPr/>
            </p:nvSpPr>
            <p:spPr>
              <a:xfrm>
                <a:off x="0" y="0"/>
                <a:ext cx="574344" cy="553787"/>
              </a:xfrm>
              <a:custGeom>
                <a:rect b="b" l="l" r="r" t="t"/>
                <a:pathLst>
                  <a:path extrusionOk="0" h="55378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0667"/>
                    </a:lnTo>
                    <a:cubicBezTo>
                      <a:pt x="574344" y="453893"/>
                      <a:pt x="474450" y="553787"/>
                      <a:pt x="351223" y="553787"/>
                    </a:cubicBezTo>
                    <a:lnTo>
                      <a:pt x="223121" y="553787"/>
                    </a:lnTo>
                    <a:cubicBezTo>
                      <a:pt x="99894" y="553787"/>
                      <a:pt x="0" y="453893"/>
                      <a:pt x="0" y="330667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24"/>
              <p:cNvSpPr txBox="1"/>
              <p:nvPr/>
            </p:nvSpPr>
            <p:spPr>
              <a:xfrm>
                <a:off x="0" y="-38100"/>
                <a:ext cx="574344" cy="59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5" name="Google Shape;685;p24"/>
            <p:cNvSpPr txBox="1"/>
            <p:nvPr/>
          </p:nvSpPr>
          <p:spPr>
            <a:xfrm>
              <a:off x="797539" y="209254"/>
              <a:ext cx="514649" cy="16523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C89116"/>
            </a:gs>
          </a:gsLst>
          <a:lin ang="0" scaled="0"/>
        </a:gradFill>
      </p:bgPr>
    </p:bg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5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1" name="Google Shape;691;p25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2" name="Google Shape;692;p25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93" name="Google Shape;693;p25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694" name="Google Shape;694;p25"/>
            <p:cNvSpPr/>
            <p:nvPr/>
          </p:nvSpPr>
          <p:spPr>
            <a:xfrm>
              <a:off x="0" y="0"/>
              <a:ext cx="4440427" cy="2349314"/>
            </a:xfrm>
            <a:custGeom>
              <a:rect b="b" l="l" r="r" t="t"/>
              <a:pathLst>
                <a:path extrusionOk="0" h="234931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5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6" name="Google Shape;696;p25"/>
          <p:cNvSpPr/>
          <p:nvPr/>
        </p:nvSpPr>
        <p:spPr>
          <a:xfrm>
            <a:off x="8187873" y="4941607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3"/>
                </a:lnTo>
                <a:lnTo>
                  <a:pt x="0" y="999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7" name="Google Shape;697;p25"/>
          <p:cNvSpPr/>
          <p:nvPr/>
        </p:nvSpPr>
        <p:spPr>
          <a:xfrm>
            <a:off x="1585332" y="4585368"/>
            <a:ext cx="6157394" cy="3464656"/>
          </a:xfrm>
          <a:custGeom>
            <a:rect b="b" l="l" r="r" t="t"/>
            <a:pathLst>
              <a:path extrusionOk="0" h="3464656" w="6157394">
                <a:moveTo>
                  <a:pt x="0" y="0"/>
                </a:moveTo>
                <a:lnTo>
                  <a:pt x="6157395" y="0"/>
                </a:lnTo>
                <a:lnTo>
                  <a:pt x="6157395" y="3464656"/>
                </a:lnTo>
                <a:lnTo>
                  <a:pt x="0" y="3464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8" name="Google Shape;698;p25"/>
          <p:cNvSpPr txBox="1"/>
          <p:nvPr/>
        </p:nvSpPr>
        <p:spPr>
          <a:xfrm>
            <a:off x="3835262" y="2034144"/>
            <a:ext cx="4006751" cy="15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Review</a:t>
            </a:r>
            <a:endParaRPr/>
          </a:p>
        </p:txBody>
      </p:sp>
      <p:sp>
        <p:nvSpPr>
          <p:cNvPr id="699" name="Google Shape;699;p25"/>
          <p:cNvSpPr txBox="1"/>
          <p:nvPr/>
        </p:nvSpPr>
        <p:spPr>
          <a:xfrm>
            <a:off x="9613796" y="3729479"/>
            <a:ext cx="7645504" cy="3804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เป็นการบอกเล่าประสบการณ์ในการใช้ผลิตภัณฑ์หรือบริการจากลูกค้า หรือว่า Influencer ในรูปแบบของวิดีโอ ซึ่งจะช่วยให้ผู้ชมเห็นถึงสีหน้า อารมณ์ น้ำเสียงและท่าทางการตอบสนองต่อสิ่งที่รีวิวได้อย่างชัดเจน</a:t>
            </a:r>
            <a:endParaRPr/>
          </a:p>
        </p:txBody>
      </p:sp>
      <p:grpSp>
        <p:nvGrpSpPr>
          <p:cNvPr id="700" name="Google Shape;700;p25"/>
          <p:cNvGrpSpPr/>
          <p:nvPr/>
        </p:nvGrpSpPr>
        <p:grpSpPr>
          <a:xfrm>
            <a:off x="253602" y="192987"/>
            <a:ext cx="5928473" cy="1674407"/>
            <a:chOff x="0" y="-149707"/>
            <a:chExt cx="7904630" cy="2232543"/>
          </a:xfrm>
        </p:grpSpPr>
        <p:grpSp>
          <p:nvGrpSpPr>
            <p:cNvPr id="701" name="Google Shape;701;p25"/>
            <p:cNvGrpSpPr/>
            <p:nvPr/>
          </p:nvGrpSpPr>
          <p:grpSpPr>
            <a:xfrm>
              <a:off x="0" y="-149707"/>
              <a:ext cx="5731021" cy="1715756"/>
              <a:chOff x="0" y="-38100"/>
              <a:chExt cx="1458532" cy="436656"/>
            </a:xfrm>
          </p:grpSpPr>
          <p:sp>
            <p:nvSpPr>
              <p:cNvPr id="702" name="Google Shape;702;p25"/>
              <p:cNvSpPr/>
              <p:nvPr/>
            </p:nvSpPr>
            <p:spPr>
              <a:xfrm>
                <a:off x="0" y="0"/>
                <a:ext cx="1458532" cy="398556"/>
              </a:xfrm>
              <a:custGeom>
                <a:rect b="b" l="l" r="r" t="t"/>
                <a:pathLst>
                  <a:path extrusionOk="0" h="398556" w="1458532">
                    <a:moveTo>
                      <a:pt x="91860" y="0"/>
                    </a:moveTo>
                    <a:lnTo>
                      <a:pt x="1366673" y="0"/>
                    </a:lnTo>
                    <a:cubicBezTo>
                      <a:pt x="1391035" y="0"/>
                      <a:pt x="1414400" y="9678"/>
                      <a:pt x="1431627" y="26905"/>
                    </a:cubicBezTo>
                    <a:cubicBezTo>
                      <a:pt x="1448854" y="44132"/>
                      <a:pt x="1458532" y="67497"/>
                      <a:pt x="1458532" y="91860"/>
                    </a:cubicBezTo>
                    <a:lnTo>
                      <a:pt x="1458532" y="306696"/>
                    </a:lnTo>
                    <a:cubicBezTo>
                      <a:pt x="1458532" y="331059"/>
                      <a:pt x="1448854" y="354424"/>
                      <a:pt x="1431627" y="371651"/>
                    </a:cubicBezTo>
                    <a:cubicBezTo>
                      <a:pt x="1414400" y="388878"/>
                      <a:pt x="1391035" y="398556"/>
                      <a:pt x="1366673" y="398556"/>
                    </a:cubicBezTo>
                    <a:lnTo>
                      <a:pt x="91860" y="398556"/>
                    </a:lnTo>
                    <a:cubicBezTo>
                      <a:pt x="67497" y="398556"/>
                      <a:pt x="44132" y="388878"/>
                      <a:pt x="26905" y="371651"/>
                    </a:cubicBezTo>
                    <a:cubicBezTo>
                      <a:pt x="9678" y="354424"/>
                      <a:pt x="0" y="331059"/>
                      <a:pt x="0" y="306696"/>
                    </a:cubicBezTo>
                    <a:lnTo>
                      <a:pt x="0" y="91860"/>
                    </a:lnTo>
                    <a:cubicBezTo>
                      <a:pt x="0" y="67497"/>
                      <a:pt x="9678" y="44132"/>
                      <a:pt x="26905" y="26905"/>
                    </a:cubicBezTo>
                    <a:cubicBezTo>
                      <a:pt x="44132" y="9678"/>
                      <a:pt x="67497" y="0"/>
                      <a:pt x="91860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25"/>
              <p:cNvSpPr txBox="1"/>
              <p:nvPr/>
            </p:nvSpPr>
            <p:spPr>
              <a:xfrm>
                <a:off x="0" y="-38100"/>
                <a:ext cx="1458532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04" name="Google Shape;704;p25"/>
            <p:cNvSpPr txBox="1"/>
            <p:nvPr/>
          </p:nvSpPr>
          <p:spPr>
            <a:xfrm>
              <a:off x="254473" y="268244"/>
              <a:ext cx="7650157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705" name="Google Shape;705;p25"/>
          <p:cNvGrpSpPr/>
          <p:nvPr/>
        </p:nvGrpSpPr>
        <p:grpSpPr>
          <a:xfrm>
            <a:off x="1585332" y="1972483"/>
            <a:ext cx="1769617" cy="1823670"/>
            <a:chOff x="0" y="-156521"/>
            <a:chExt cx="2359490" cy="2431561"/>
          </a:xfrm>
        </p:grpSpPr>
        <p:grpSp>
          <p:nvGrpSpPr>
            <p:cNvPr id="706" name="Google Shape;706;p25"/>
            <p:cNvGrpSpPr/>
            <p:nvPr/>
          </p:nvGrpSpPr>
          <p:grpSpPr>
            <a:xfrm>
              <a:off x="0" y="-156521"/>
              <a:ext cx="2359490" cy="2431561"/>
              <a:chOff x="0" y="-38100"/>
              <a:chExt cx="574344" cy="591887"/>
            </a:xfrm>
          </p:grpSpPr>
          <p:sp>
            <p:nvSpPr>
              <p:cNvPr id="707" name="Google Shape;707;p25"/>
              <p:cNvSpPr/>
              <p:nvPr/>
            </p:nvSpPr>
            <p:spPr>
              <a:xfrm>
                <a:off x="0" y="0"/>
                <a:ext cx="574344" cy="553787"/>
              </a:xfrm>
              <a:custGeom>
                <a:rect b="b" l="l" r="r" t="t"/>
                <a:pathLst>
                  <a:path extrusionOk="0" h="55378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0667"/>
                    </a:lnTo>
                    <a:cubicBezTo>
                      <a:pt x="574344" y="453893"/>
                      <a:pt x="474450" y="553787"/>
                      <a:pt x="351223" y="553787"/>
                    </a:cubicBezTo>
                    <a:lnTo>
                      <a:pt x="223121" y="553787"/>
                    </a:lnTo>
                    <a:cubicBezTo>
                      <a:pt x="99894" y="553787"/>
                      <a:pt x="0" y="453893"/>
                      <a:pt x="0" y="330667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25"/>
              <p:cNvSpPr txBox="1"/>
              <p:nvPr/>
            </p:nvSpPr>
            <p:spPr>
              <a:xfrm>
                <a:off x="0" y="-38100"/>
                <a:ext cx="574344" cy="59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09" name="Google Shape;709;p25"/>
            <p:cNvSpPr txBox="1"/>
            <p:nvPr/>
          </p:nvSpPr>
          <p:spPr>
            <a:xfrm>
              <a:off x="797539" y="209254"/>
              <a:ext cx="514649" cy="16523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2</a:t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C89116"/>
            </a:gs>
          </a:gsLst>
          <a:lin ang="0" scaled="0"/>
        </a:grad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6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5" name="Google Shape;715;p26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6" name="Google Shape;716;p26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17" name="Google Shape;717;p26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718" name="Google Shape;718;p26"/>
            <p:cNvSpPr/>
            <p:nvPr/>
          </p:nvSpPr>
          <p:spPr>
            <a:xfrm>
              <a:off x="0" y="0"/>
              <a:ext cx="4440427" cy="2349314"/>
            </a:xfrm>
            <a:custGeom>
              <a:rect b="b" l="l" r="r" t="t"/>
              <a:pathLst>
                <a:path extrusionOk="0" h="234931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26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0" name="Google Shape;720;p26"/>
          <p:cNvSpPr/>
          <p:nvPr/>
        </p:nvSpPr>
        <p:spPr>
          <a:xfrm>
            <a:off x="8163223" y="5148691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1" name="Google Shape;721;p26"/>
          <p:cNvSpPr/>
          <p:nvPr/>
        </p:nvSpPr>
        <p:spPr>
          <a:xfrm>
            <a:off x="1825163" y="4950857"/>
            <a:ext cx="5545634" cy="3120429"/>
          </a:xfrm>
          <a:custGeom>
            <a:rect b="b" l="l" r="r" t="t"/>
            <a:pathLst>
              <a:path extrusionOk="0" h="3120429" w="5545634">
                <a:moveTo>
                  <a:pt x="0" y="0"/>
                </a:moveTo>
                <a:lnTo>
                  <a:pt x="5545634" y="0"/>
                </a:lnTo>
                <a:lnTo>
                  <a:pt x="5545634" y="3120429"/>
                </a:lnTo>
                <a:lnTo>
                  <a:pt x="0" y="3120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2" name="Google Shape;722;p26"/>
          <p:cNvSpPr txBox="1"/>
          <p:nvPr/>
        </p:nvSpPr>
        <p:spPr>
          <a:xfrm>
            <a:off x="3758357" y="2044772"/>
            <a:ext cx="4077891" cy="15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How To</a:t>
            </a:r>
            <a:endParaRPr/>
          </a:p>
        </p:txBody>
      </p:sp>
      <p:sp>
        <p:nvSpPr>
          <p:cNvPr id="723" name="Google Shape;723;p26"/>
          <p:cNvSpPr txBox="1"/>
          <p:nvPr/>
        </p:nvSpPr>
        <p:spPr>
          <a:xfrm>
            <a:off x="9423698" y="4032130"/>
            <a:ext cx="7645504" cy="4442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วิดีโอสอนหรือแนะนำ “วิธีการทำบางสิ่ง”อย่างเป็นขั้นตอน โดยมีจุดประสงค์เพื่อให้ผู้ชมสามารถทำตามได้จริง ไม่ว่าจะเป็นการใช้งานสินค้าการแก้ปัญหา ไปจนถึงการเรียนรู้ทักษะใหม่ ๆ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724" name="Google Shape;724;p26"/>
          <p:cNvGrpSpPr/>
          <p:nvPr/>
        </p:nvGrpSpPr>
        <p:grpSpPr>
          <a:xfrm>
            <a:off x="253602" y="192987"/>
            <a:ext cx="5928473" cy="1674407"/>
            <a:chOff x="0" y="-149707"/>
            <a:chExt cx="7904630" cy="2232543"/>
          </a:xfrm>
        </p:grpSpPr>
        <p:grpSp>
          <p:nvGrpSpPr>
            <p:cNvPr id="725" name="Google Shape;725;p26"/>
            <p:cNvGrpSpPr/>
            <p:nvPr/>
          </p:nvGrpSpPr>
          <p:grpSpPr>
            <a:xfrm>
              <a:off x="0" y="-149707"/>
              <a:ext cx="5731021" cy="1715756"/>
              <a:chOff x="0" y="-38100"/>
              <a:chExt cx="1458532" cy="436656"/>
            </a:xfrm>
          </p:grpSpPr>
          <p:sp>
            <p:nvSpPr>
              <p:cNvPr id="726" name="Google Shape;726;p26"/>
              <p:cNvSpPr/>
              <p:nvPr/>
            </p:nvSpPr>
            <p:spPr>
              <a:xfrm>
                <a:off x="0" y="0"/>
                <a:ext cx="1458532" cy="398556"/>
              </a:xfrm>
              <a:custGeom>
                <a:rect b="b" l="l" r="r" t="t"/>
                <a:pathLst>
                  <a:path extrusionOk="0" h="398556" w="1458532">
                    <a:moveTo>
                      <a:pt x="91860" y="0"/>
                    </a:moveTo>
                    <a:lnTo>
                      <a:pt x="1366673" y="0"/>
                    </a:lnTo>
                    <a:cubicBezTo>
                      <a:pt x="1391035" y="0"/>
                      <a:pt x="1414400" y="9678"/>
                      <a:pt x="1431627" y="26905"/>
                    </a:cubicBezTo>
                    <a:cubicBezTo>
                      <a:pt x="1448854" y="44132"/>
                      <a:pt x="1458532" y="67497"/>
                      <a:pt x="1458532" y="91860"/>
                    </a:cubicBezTo>
                    <a:lnTo>
                      <a:pt x="1458532" y="306696"/>
                    </a:lnTo>
                    <a:cubicBezTo>
                      <a:pt x="1458532" y="331059"/>
                      <a:pt x="1448854" y="354424"/>
                      <a:pt x="1431627" y="371651"/>
                    </a:cubicBezTo>
                    <a:cubicBezTo>
                      <a:pt x="1414400" y="388878"/>
                      <a:pt x="1391035" y="398556"/>
                      <a:pt x="1366673" y="398556"/>
                    </a:cubicBezTo>
                    <a:lnTo>
                      <a:pt x="91860" y="398556"/>
                    </a:lnTo>
                    <a:cubicBezTo>
                      <a:pt x="67497" y="398556"/>
                      <a:pt x="44132" y="388878"/>
                      <a:pt x="26905" y="371651"/>
                    </a:cubicBezTo>
                    <a:cubicBezTo>
                      <a:pt x="9678" y="354424"/>
                      <a:pt x="0" y="331059"/>
                      <a:pt x="0" y="306696"/>
                    </a:cubicBezTo>
                    <a:lnTo>
                      <a:pt x="0" y="91860"/>
                    </a:lnTo>
                    <a:cubicBezTo>
                      <a:pt x="0" y="67497"/>
                      <a:pt x="9678" y="44132"/>
                      <a:pt x="26905" y="26905"/>
                    </a:cubicBezTo>
                    <a:cubicBezTo>
                      <a:pt x="44132" y="9678"/>
                      <a:pt x="67497" y="0"/>
                      <a:pt x="91860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26"/>
              <p:cNvSpPr txBox="1"/>
              <p:nvPr/>
            </p:nvSpPr>
            <p:spPr>
              <a:xfrm>
                <a:off x="0" y="-38100"/>
                <a:ext cx="1458532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8" name="Google Shape;728;p26"/>
            <p:cNvSpPr txBox="1"/>
            <p:nvPr/>
          </p:nvSpPr>
          <p:spPr>
            <a:xfrm>
              <a:off x="254473" y="268244"/>
              <a:ext cx="7650157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729" name="Google Shape;729;p26"/>
          <p:cNvGrpSpPr/>
          <p:nvPr/>
        </p:nvGrpSpPr>
        <p:grpSpPr>
          <a:xfrm>
            <a:off x="1585332" y="1972483"/>
            <a:ext cx="1769617" cy="1823670"/>
            <a:chOff x="0" y="-156521"/>
            <a:chExt cx="2359490" cy="2431561"/>
          </a:xfrm>
        </p:grpSpPr>
        <p:grpSp>
          <p:nvGrpSpPr>
            <p:cNvPr id="730" name="Google Shape;730;p26"/>
            <p:cNvGrpSpPr/>
            <p:nvPr/>
          </p:nvGrpSpPr>
          <p:grpSpPr>
            <a:xfrm>
              <a:off x="0" y="-156521"/>
              <a:ext cx="2359490" cy="2431561"/>
              <a:chOff x="0" y="-38100"/>
              <a:chExt cx="574344" cy="591887"/>
            </a:xfrm>
          </p:grpSpPr>
          <p:sp>
            <p:nvSpPr>
              <p:cNvPr id="731" name="Google Shape;731;p26"/>
              <p:cNvSpPr/>
              <p:nvPr/>
            </p:nvSpPr>
            <p:spPr>
              <a:xfrm>
                <a:off x="0" y="0"/>
                <a:ext cx="574344" cy="553787"/>
              </a:xfrm>
              <a:custGeom>
                <a:rect b="b" l="l" r="r" t="t"/>
                <a:pathLst>
                  <a:path extrusionOk="0" h="55378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0667"/>
                    </a:lnTo>
                    <a:cubicBezTo>
                      <a:pt x="574344" y="453893"/>
                      <a:pt x="474450" y="553787"/>
                      <a:pt x="351223" y="553787"/>
                    </a:cubicBezTo>
                    <a:lnTo>
                      <a:pt x="223121" y="553787"/>
                    </a:lnTo>
                    <a:cubicBezTo>
                      <a:pt x="99894" y="553787"/>
                      <a:pt x="0" y="453893"/>
                      <a:pt x="0" y="330667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26"/>
              <p:cNvSpPr txBox="1"/>
              <p:nvPr/>
            </p:nvSpPr>
            <p:spPr>
              <a:xfrm>
                <a:off x="0" y="-38100"/>
                <a:ext cx="574344" cy="59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3" name="Google Shape;733;p26"/>
            <p:cNvSpPr txBox="1"/>
            <p:nvPr/>
          </p:nvSpPr>
          <p:spPr>
            <a:xfrm>
              <a:off x="797539" y="209254"/>
              <a:ext cx="514649" cy="16523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3</a:t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C89116"/>
            </a:gs>
          </a:gsLst>
          <a:lin ang="0" scaled="0"/>
        </a:gra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7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9" name="Google Shape;739;p27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0" name="Google Shape;740;p27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41" name="Google Shape;741;p27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742" name="Google Shape;742;p27"/>
            <p:cNvSpPr/>
            <p:nvPr/>
          </p:nvSpPr>
          <p:spPr>
            <a:xfrm>
              <a:off x="0" y="0"/>
              <a:ext cx="4440427" cy="2349314"/>
            </a:xfrm>
            <a:custGeom>
              <a:rect b="b" l="l" r="r" t="t"/>
              <a:pathLst>
                <a:path extrusionOk="0" h="234931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7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4" name="Google Shape;744;p27"/>
          <p:cNvSpPr/>
          <p:nvPr/>
        </p:nvSpPr>
        <p:spPr>
          <a:xfrm>
            <a:off x="8039721" y="5440728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5" name="Google Shape;745;p27"/>
          <p:cNvSpPr/>
          <p:nvPr/>
        </p:nvSpPr>
        <p:spPr>
          <a:xfrm>
            <a:off x="2140299" y="4687966"/>
            <a:ext cx="4902883" cy="2720409"/>
          </a:xfrm>
          <a:custGeom>
            <a:rect b="b" l="l" r="r" t="t"/>
            <a:pathLst>
              <a:path extrusionOk="0" h="2720409" w="4902883">
                <a:moveTo>
                  <a:pt x="0" y="0"/>
                </a:moveTo>
                <a:lnTo>
                  <a:pt x="4902884" y="0"/>
                </a:lnTo>
                <a:lnTo>
                  <a:pt x="4902884" y="2720408"/>
                </a:lnTo>
                <a:lnTo>
                  <a:pt x="0" y="27204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723" t="0"/>
            </a:stretch>
          </a:blipFill>
          <a:ln>
            <a:noFill/>
          </a:ln>
        </p:spPr>
      </p:sp>
      <p:sp>
        <p:nvSpPr>
          <p:cNvPr id="746" name="Google Shape;746;p27"/>
          <p:cNvSpPr txBox="1"/>
          <p:nvPr/>
        </p:nvSpPr>
        <p:spPr>
          <a:xfrm>
            <a:off x="3858469" y="1996003"/>
            <a:ext cx="8362504" cy="15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Live Streaming</a:t>
            </a:r>
            <a:endParaRPr/>
          </a:p>
        </p:txBody>
      </p:sp>
      <p:sp>
        <p:nvSpPr>
          <p:cNvPr id="747" name="Google Shape;747;p27"/>
          <p:cNvSpPr txBox="1"/>
          <p:nvPr/>
        </p:nvSpPr>
        <p:spPr>
          <a:xfrm>
            <a:off x="9353067" y="4519113"/>
            <a:ext cx="7645504" cy="39096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การถ่ายทอดสดผ่านอินเทอร์เน็ตแบบ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เรียลไทม์ (Real-time) โดยผู้ชมสามารถ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รับชมเหตุการณ์ที่กำลังเกิดขึ้น พร้อมกับ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โต้ตอบ กับผู้ถ่ายทอดสด (เช่น คอมเมนต์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กดไลก์ ส่งของขวัญดิจิทัล หรือถาม-ตอบ)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ได้ทันที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748" name="Google Shape;748;p27"/>
          <p:cNvGrpSpPr/>
          <p:nvPr/>
        </p:nvGrpSpPr>
        <p:grpSpPr>
          <a:xfrm>
            <a:off x="253602" y="192987"/>
            <a:ext cx="5928473" cy="1674407"/>
            <a:chOff x="0" y="-149707"/>
            <a:chExt cx="7904630" cy="2232543"/>
          </a:xfrm>
        </p:grpSpPr>
        <p:grpSp>
          <p:nvGrpSpPr>
            <p:cNvPr id="749" name="Google Shape;749;p27"/>
            <p:cNvGrpSpPr/>
            <p:nvPr/>
          </p:nvGrpSpPr>
          <p:grpSpPr>
            <a:xfrm>
              <a:off x="0" y="-149707"/>
              <a:ext cx="5731021" cy="1715756"/>
              <a:chOff x="0" y="-38100"/>
              <a:chExt cx="1458532" cy="436656"/>
            </a:xfrm>
          </p:grpSpPr>
          <p:sp>
            <p:nvSpPr>
              <p:cNvPr id="750" name="Google Shape;750;p27"/>
              <p:cNvSpPr/>
              <p:nvPr/>
            </p:nvSpPr>
            <p:spPr>
              <a:xfrm>
                <a:off x="0" y="0"/>
                <a:ext cx="1458532" cy="398556"/>
              </a:xfrm>
              <a:custGeom>
                <a:rect b="b" l="l" r="r" t="t"/>
                <a:pathLst>
                  <a:path extrusionOk="0" h="398556" w="1458532">
                    <a:moveTo>
                      <a:pt x="91860" y="0"/>
                    </a:moveTo>
                    <a:lnTo>
                      <a:pt x="1366673" y="0"/>
                    </a:lnTo>
                    <a:cubicBezTo>
                      <a:pt x="1391035" y="0"/>
                      <a:pt x="1414400" y="9678"/>
                      <a:pt x="1431627" y="26905"/>
                    </a:cubicBezTo>
                    <a:cubicBezTo>
                      <a:pt x="1448854" y="44132"/>
                      <a:pt x="1458532" y="67497"/>
                      <a:pt x="1458532" y="91860"/>
                    </a:cubicBezTo>
                    <a:lnTo>
                      <a:pt x="1458532" y="306696"/>
                    </a:lnTo>
                    <a:cubicBezTo>
                      <a:pt x="1458532" y="331059"/>
                      <a:pt x="1448854" y="354424"/>
                      <a:pt x="1431627" y="371651"/>
                    </a:cubicBezTo>
                    <a:cubicBezTo>
                      <a:pt x="1414400" y="388878"/>
                      <a:pt x="1391035" y="398556"/>
                      <a:pt x="1366673" y="398556"/>
                    </a:cubicBezTo>
                    <a:lnTo>
                      <a:pt x="91860" y="398556"/>
                    </a:lnTo>
                    <a:cubicBezTo>
                      <a:pt x="67497" y="398556"/>
                      <a:pt x="44132" y="388878"/>
                      <a:pt x="26905" y="371651"/>
                    </a:cubicBezTo>
                    <a:cubicBezTo>
                      <a:pt x="9678" y="354424"/>
                      <a:pt x="0" y="331059"/>
                      <a:pt x="0" y="306696"/>
                    </a:cubicBezTo>
                    <a:lnTo>
                      <a:pt x="0" y="91860"/>
                    </a:lnTo>
                    <a:cubicBezTo>
                      <a:pt x="0" y="67497"/>
                      <a:pt x="9678" y="44132"/>
                      <a:pt x="26905" y="26905"/>
                    </a:cubicBezTo>
                    <a:cubicBezTo>
                      <a:pt x="44132" y="9678"/>
                      <a:pt x="67497" y="0"/>
                      <a:pt x="91860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27"/>
              <p:cNvSpPr txBox="1"/>
              <p:nvPr/>
            </p:nvSpPr>
            <p:spPr>
              <a:xfrm>
                <a:off x="0" y="-38100"/>
                <a:ext cx="1458532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2" name="Google Shape;752;p27"/>
            <p:cNvSpPr txBox="1"/>
            <p:nvPr/>
          </p:nvSpPr>
          <p:spPr>
            <a:xfrm>
              <a:off x="254473" y="268244"/>
              <a:ext cx="7650157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753" name="Google Shape;753;p27"/>
          <p:cNvGrpSpPr/>
          <p:nvPr/>
        </p:nvGrpSpPr>
        <p:grpSpPr>
          <a:xfrm>
            <a:off x="1585332" y="1972483"/>
            <a:ext cx="1769617" cy="1823670"/>
            <a:chOff x="0" y="-156521"/>
            <a:chExt cx="2359490" cy="2431561"/>
          </a:xfrm>
        </p:grpSpPr>
        <p:grpSp>
          <p:nvGrpSpPr>
            <p:cNvPr id="754" name="Google Shape;754;p27"/>
            <p:cNvGrpSpPr/>
            <p:nvPr/>
          </p:nvGrpSpPr>
          <p:grpSpPr>
            <a:xfrm>
              <a:off x="0" y="-156521"/>
              <a:ext cx="2359490" cy="2431561"/>
              <a:chOff x="0" y="-38100"/>
              <a:chExt cx="574344" cy="591887"/>
            </a:xfrm>
          </p:grpSpPr>
          <p:sp>
            <p:nvSpPr>
              <p:cNvPr id="755" name="Google Shape;755;p27"/>
              <p:cNvSpPr/>
              <p:nvPr/>
            </p:nvSpPr>
            <p:spPr>
              <a:xfrm>
                <a:off x="0" y="0"/>
                <a:ext cx="574344" cy="553787"/>
              </a:xfrm>
              <a:custGeom>
                <a:rect b="b" l="l" r="r" t="t"/>
                <a:pathLst>
                  <a:path extrusionOk="0" h="55378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0667"/>
                    </a:lnTo>
                    <a:cubicBezTo>
                      <a:pt x="574344" y="453893"/>
                      <a:pt x="474450" y="553787"/>
                      <a:pt x="351223" y="553787"/>
                    </a:cubicBezTo>
                    <a:lnTo>
                      <a:pt x="223121" y="553787"/>
                    </a:lnTo>
                    <a:cubicBezTo>
                      <a:pt x="99894" y="553787"/>
                      <a:pt x="0" y="453893"/>
                      <a:pt x="0" y="330667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27"/>
              <p:cNvSpPr txBox="1"/>
              <p:nvPr/>
            </p:nvSpPr>
            <p:spPr>
              <a:xfrm>
                <a:off x="0" y="-38100"/>
                <a:ext cx="574344" cy="59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27"/>
            <p:cNvSpPr txBox="1"/>
            <p:nvPr/>
          </p:nvSpPr>
          <p:spPr>
            <a:xfrm>
              <a:off x="797539" y="209254"/>
              <a:ext cx="514649" cy="16523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4</a:t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C89116"/>
            </a:gs>
          </a:gsLst>
          <a:lin ang="0" scaled="0"/>
        </a:gradFill>
      </p:bgPr>
    </p:bg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28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3" name="Google Shape;763;p28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4" name="Google Shape;764;p28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65" name="Google Shape;765;p28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766" name="Google Shape;766;p28"/>
            <p:cNvSpPr/>
            <p:nvPr/>
          </p:nvSpPr>
          <p:spPr>
            <a:xfrm>
              <a:off x="0" y="0"/>
              <a:ext cx="4440427" cy="2349314"/>
            </a:xfrm>
            <a:custGeom>
              <a:rect b="b" l="l" r="r" t="t"/>
              <a:pathLst>
                <a:path extrusionOk="0" h="234931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28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8" name="Google Shape;768;p28"/>
          <p:cNvSpPr/>
          <p:nvPr/>
        </p:nvSpPr>
        <p:spPr>
          <a:xfrm>
            <a:off x="7812935" y="4897186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9" name="Google Shape;769;p28"/>
          <p:cNvSpPr/>
          <p:nvPr/>
        </p:nvSpPr>
        <p:spPr>
          <a:xfrm>
            <a:off x="1371930" y="4733423"/>
            <a:ext cx="5869956" cy="3120201"/>
          </a:xfrm>
          <a:custGeom>
            <a:rect b="b" l="l" r="r" t="t"/>
            <a:pathLst>
              <a:path extrusionOk="0" h="3120201" w="5869956">
                <a:moveTo>
                  <a:pt x="0" y="0"/>
                </a:moveTo>
                <a:lnTo>
                  <a:pt x="5869956" y="0"/>
                </a:lnTo>
                <a:lnTo>
                  <a:pt x="5869956" y="3120201"/>
                </a:lnTo>
                <a:lnTo>
                  <a:pt x="0" y="312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172" l="0" r="0" t="-2173"/>
            </a:stretch>
          </a:blipFill>
          <a:ln>
            <a:noFill/>
          </a:ln>
        </p:spPr>
      </p:sp>
      <p:sp>
        <p:nvSpPr>
          <p:cNvPr id="770" name="Google Shape;770;p28"/>
          <p:cNvSpPr txBox="1"/>
          <p:nvPr/>
        </p:nvSpPr>
        <p:spPr>
          <a:xfrm>
            <a:off x="4351705" y="2064790"/>
            <a:ext cx="2373064" cy="15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Vlog</a:t>
            </a:r>
            <a:endParaRPr/>
          </a:p>
        </p:txBody>
      </p:sp>
      <p:sp>
        <p:nvSpPr>
          <p:cNvPr id="771" name="Google Shape;771;p28"/>
          <p:cNvSpPr txBox="1"/>
          <p:nvPr/>
        </p:nvSpPr>
        <p:spPr>
          <a:xfrm>
            <a:off x="9365212" y="3897400"/>
            <a:ext cx="7667580" cy="3804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วิดีโอที่ผู้สร้างคอนเทนต์ถ่ายทำเพื่อเล่าเรื่องราวในชีวิตประจำวัน ประสบการณ์ ความคิด หรือกิจกรรมต่าง ๆ คล้ายกับการเขียนบล็อก แต่เปลี่ยนเป็นรูปแบบวิดีโอแทน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772" name="Google Shape;772;p28"/>
          <p:cNvGrpSpPr/>
          <p:nvPr/>
        </p:nvGrpSpPr>
        <p:grpSpPr>
          <a:xfrm>
            <a:off x="253602" y="192987"/>
            <a:ext cx="5928473" cy="1674407"/>
            <a:chOff x="0" y="-149707"/>
            <a:chExt cx="7904630" cy="2232543"/>
          </a:xfrm>
        </p:grpSpPr>
        <p:grpSp>
          <p:nvGrpSpPr>
            <p:cNvPr id="773" name="Google Shape;773;p28"/>
            <p:cNvGrpSpPr/>
            <p:nvPr/>
          </p:nvGrpSpPr>
          <p:grpSpPr>
            <a:xfrm>
              <a:off x="0" y="-149707"/>
              <a:ext cx="5731021" cy="1715756"/>
              <a:chOff x="0" y="-38100"/>
              <a:chExt cx="1458532" cy="436656"/>
            </a:xfrm>
          </p:grpSpPr>
          <p:sp>
            <p:nvSpPr>
              <p:cNvPr id="774" name="Google Shape;774;p28"/>
              <p:cNvSpPr/>
              <p:nvPr/>
            </p:nvSpPr>
            <p:spPr>
              <a:xfrm>
                <a:off x="0" y="0"/>
                <a:ext cx="1458532" cy="398556"/>
              </a:xfrm>
              <a:custGeom>
                <a:rect b="b" l="l" r="r" t="t"/>
                <a:pathLst>
                  <a:path extrusionOk="0" h="398556" w="1458532">
                    <a:moveTo>
                      <a:pt x="91860" y="0"/>
                    </a:moveTo>
                    <a:lnTo>
                      <a:pt x="1366673" y="0"/>
                    </a:lnTo>
                    <a:cubicBezTo>
                      <a:pt x="1391035" y="0"/>
                      <a:pt x="1414400" y="9678"/>
                      <a:pt x="1431627" y="26905"/>
                    </a:cubicBezTo>
                    <a:cubicBezTo>
                      <a:pt x="1448854" y="44132"/>
                      <a:pt x="1458532" y="67497"/>
                      <a:pt x="1458532" y="91860"/>
                    </a:cubicBezTo>
                    <a:lnTo>
                      <a:pt x="1458532" y="306696"/>
                    </a:lnTo>
                    <a:cubicBezTo>
                      <a:pt x="1458532" y="331059"/>
                      <a:pt x="1448854" y="354424"/>
                      <a:pt x="1431627" y="371651"/>
                    </a:cubicBezTo>
                    <a:cubicBezTo>
                      <a:pt x="1414400" y="388878"/>
                      <a:pt x="1391035" y="398556"/>
                      <a:pt x="1366673" y="398556"/>
                    </a:cubicBezTo>
                    <a:lnTo>
                      <a:pt x="91860" y="398556"/>
                    </a:lnTo>
                    <a:cubicBezTo>
                      <a:pt x="67497" y="398556"/>
                      <a:pt x="44132" y="388878"/>
                      <a:pt x="26905" y="371651"/>
                    </a:cubicBezTo>
                    <a:cubicBezTo>
                      <a:pt x="9678" y="354424"/>
                      <a:pt x="0" y="331059"/>
                      <a:pt x="0" y="306696"/>
                    </a:cubicBezTo>
                    <a:lnTo>
                      <a:pt x="0" y="91860"/>
                    </a:lnTo>
                    <a:cubicBezTo>
                      <a:pt x="0" y="67497"/>
                      <a:pt x="9678" y="44132"/>
                      <a:pt x="26905" y="26905"/>
                    </a:cubicBezTo>
                    <a:cubicBezTo>
                      <a:pt x="44132" y="9678"/>
                      <a:pt x="67497" y="0"/>
                      <a:pt x="91860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5" name="Google Shape;775;p28"/>
              <p:cNvSpPr txBox="1"/>
              <p:nvPr/>
            </p:nvSpPr>
            <p:spPr>
              <a:xfrm>
                <a:off x="0" y="-38100"/>
                <a:ext cx="1458532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6" name="Google Shape;776;p28"/>
            <p:cNvSpPr txBox="1"/>
            <p:nvPr/>
          </p:nvSpPr>
          <p:spPr>
            <a:xfrm>
              <a:off x="254473" y="268244"/>
              <a:ext cx="7650157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777" name="Google Shape;777;p28"/>
          <p:cNvGrpSpPr/>
          <p:nvPr/>
        </p:nvGrpSpPr>
        <p:grpSpPr>
          <a:xfrm>
            <a:off x="1788264" y="2140404"/>
            <a:ext cx="1769617" cy="1823670"/>
            <a:chOff x="0" y="-156521"/>
            <a:chExt cx="2359490" cy="2431561"/>
          </a:xfrm>
        </p:grpSpPr>
        <p:grpSp>
          <p:nvGrpSpPr>
            <p:cNvPr id="778" name="Google Shape;778;p28"/>
            <p:cNvGrpSpPr/>
            <p:nvPr/>
          </p:nvGrpSpPr>
          <p:grpSpPr>
            <a:xfrm>
              <a:off x="0" y="-156521"/>
              <a:ext cx="2359490" cy="2431561"/>
              <a:chOff x="0" y="-38100"/>
              <a:chExt cx="574344" cy="591887"/>
            </a:xfrm>
          </p:grpSpPr>
          <p:sp>
            <p:nvSpPr>
              <p:cNvPr id="779" name="Google Shape;779;p28"/>
              <p:cNvSpPr/>
              <p:nvPr/>
            </p:nvSpPr>
            <p:spPr>
              <a:xfrm>
                <a:off x="0" y="0"/>
                <a:ext cx="574344" cy="553787"/>
              </a:xfrm>
              <a:custGeom>
                <a:rect b="b" l="l" r="r" t="t"/>
                <a:pathLst>
                  <a:path extrusionOk="0" h="55378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0667"/>
                    </a:lnTo>
                    <a:cubicBezTo>
                      <a:pt x="574344" y="453893"/>
                      <a:pt x="474450" y="553787"/>
                      <a:pt x="351223" y="553787"/>
                    </a:cubicBezTo>
                    <a:lnTo>
                      <a:pt x="223121" y="553787"/>
                    </a:lnTo>
                    <a:cubicBezTo>
                      <a:pt x="99894" y="553787"/>
                      <a:pt x="0" y="453893"/>
                      <a:pt x="0" y="330667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0" name="Google Shape;780;p28"/>
              <p:cNvSpPr txBox="1"/>
              <p:nvPr/>
            </p:nvSpPr>
            <p:spPr>
              <a:xfrm>
                <a:off x="0" y="-38100"/>
                <a:ext cx="574344" cy="59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1" name="Google Shape;781;p28"/>
            <p:cNvSpPr txBox="1"/>
            <p:nvPr/>
          </p:nvSpPr>
          <p:spPr>
            <a:xfrm>
              <a:off x="797539" y="209254"/>
              <a:ext cx="514649" cy="16523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5</a:t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C89116"/>
            </a:gs>
          </a:gsLst>
          <a:lin ang="0" scaled="0"/>
        </a:gradFill>
      </p:bgPr>
    </p:bg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9"/>
          <p:cNvSpPr/>
          <p:nvPr/>
        </p:nvSpPr>
        <p:spPr>
          <a:xfrm rot="-5400000">
            <a:off x="13978711" y="6080659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5" y="0"/>
                </a:lnTo>
                <a:lnTo>
                  <a:pt x="5310025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7" name="Google Shape;787;p29"/>
          <p:cNvSpPr/>
          <p:nvPr/>
        </p:nvSpPr>
        <p:spPr>
          <a:xfrm rot="5400000">
            <a:off x="-2655012" y="-2688110"/>
            <a:ext cx="5310025" cy="5031248"/>
          </a:xfrm>
          <a:custGeom>
            <a:rect b="b" l="l" r="r" t="t"/>
            <a:pathLst>
              <a:path extrusionOk="0" h="5031248" w="5310025">
                <a:moveTo>
                  <a:pt x="0" y="0"/>
                </a:moveTo>
                <a:lnTo>
                  <a:pt x="5310024" y="0"/>
                </a:lnTo>
                <a:lnTo>
                  <a:pt x="5310024" y="5031248"/>
                </a:lnTo>
                <a:lnTo>
                  <a:pt x="0" y="5031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8" name="Google Shape;788;p29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89" name="Google Shape;789;p29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790" name="Google Shape;790;p29"/>
            <p:cNvSpPr/>
            <p:nvPr/>
          </p:nvSpPr>
          <p:spPr>
            <a:xfrm>
              <a:off x="0" y="0"/>
              <a:ext cx="4440427" cy="2349314"/>
            </a:xfrm>
            <a:custGeom>
              <a:rect b="b" l="l" r="r" t="t"/>
              <a:pathLst>
                <a:path extrusionOk="0" h="234931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9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7630636" y="5941270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93" name="Google Shape;793;p29"/>
          <p:cNvGrpSpPr/>
          <p:nvPr/>
        </p:nvGrpSpPr>
        <p:grpSpPr>
          <a:xfrm>
            <a:off x="253602" y="192987"/>
            <a:ext cx="5928473" cy="1674407"/>
            <a:chOff x="0" y="-149707"/>
            <a:chExt cx="7904630" cy="2232543"/>
          </a:xfrm>
        </p:grpSpPr>
        <p:grpSp>
          <p:nvGrpSpPr>
            <p:cNvPr id="794" name="Google Shape;794;p29"/>
            <p:cNvGrpSpPr/>
            <p:nvPr/>
          </p:nvGrpSpPr>
          <p:grpSpPr>
            <a:xfrm>
              <a:off x="0" y="-149707"/>
              <a:ext cx="5731021" cy="1715756"/>
              <a:chOff x="0" y="-38100"/>
              <a:chExt cx="1458532" cy="436656"/>
            </a:xfrm>
          </p:grpSpPr>
          <p:sp>
            <p:nvSpPr>
              <p:cNvPr id="795" name="Google Shape;795;p29"/>
              <p:cNvSpPr/>
              <p:nvPr/>
            </p:nvSpPr>
            <p:spPr>
              <a:xfrm>
                <a:off x="0" y="0"/>
                <a:ext cx="1458532" cy="398556"/>
              </a:xfrm>
              <a:custGeom>
                <a:rect b="b" l="l" r="r" t="t"/>
                <a:pathLst>
                  <a:path extrusionOk="0" h="398556" w="1458532">
                    <a:moveTo>
                      <a:pt x="91860" y="0"/>
                    </a:moveTo>
                    <a:lnTo>
                      <a:pt x="1366673" y="0"/>
                    </a:lnTo>
                    <a:cubicBezTo>
                      <a:pt x="1391035" y="0"/>
                      <a:pt x="1414400" y="9678"/>
                      <a:pt x="1431627" y="26905"/>
                    </a:cubicBezTo>
                    <a:cubicBezTo>
                      <a:pt x="1448854" y="44132"/>
                      <a:pt x="1458532" y="67497"/>
                      <a:pt x="1458532" y="91860"/>
                    </a:cubicBezTo>
                    <a:lnTo>
                      <a:pt x="1458532" y="306696"/>
                    </a:lnTo>
                    <a:cubicBezTo>
                      <a:pt x="1458532" y="331059"/>
                      <a:pt x="1448854" y="354424"/>
                      <a:pt x="1431627" y="371651"/>
                    </a:cubicBezTo>
                    <a:cubicBezTo>
                      <a:pt x="1414400" y="388878"/>
                      <a:pt x="1391035" y="398556"/>
                      <a:pt x="1366673" y="398556"/>
                    </a:cubicBezTo>
                    <a:lnTo>
                      <a:pt x="91860" y="398556"/>
                    </a:lnTo>
                    <a:cubicBezTo>
                      <a:pt x="67497" y="398556"/>
                      <a:pt x="44132" y="388878"/>
                      <a:pt x="26905" y="371651"/>
                    </a:cubicBezTo>
                    <a:cubicBezTo>
                      <a:pt x="9678" y="354424"/>
                      <a:pt x="0" y="331059"/>
                      <a:pt x="0" y="306696"/>
                    </a:cubicBezTo>
                    <a:lnTo>
                      <a:pt x="0" y="91860"/>
                    </a:lnTo>
                    <a:cubicBezTo>
                      <a:pt x="0" y="67497"/>
                      <a:pt x="9678" y="44132"/>
                      <a:pt x="26905" y="26905"/>
                    </a:cubicBezTo>
                    <a:cubicBezTo>
                      <a:pt x="44132" y="9678"/>
                      <a:pt x="67497" y="0"/>
                      <a:pt x="91860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6" name="Google Shape;796;p29"/>
              <p:cNvSpPr txBox="1"/>
              <p:nvPr/>
            </p:nvSpPr>
            <p:spPr>
              <a:xfrm>
                <a:off x="0" y="-38100"/>
                <a:ext cx="1458532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7" name="Google Shape;797;p29"/>
            <p:cNvSpPr txBox="1"/>
            <p:nvPr/>
          </p:nvSpPr>
          <p:spPr>
            <a:xfrm>
              <a:off x="254473" y="268244"/>
              <a:ext cx="7650157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798" name="Google Shape;798;p29"/>
          <p:cNvSpPr/>
          <p:nvPr/>
        </p:nvSpPr>
        <p:spPr>
          <a:xfrm>
            <a:off x="1165744" y="4795892"/>
            <a:ext cx="6141042" cy="3528623"/>
          </a:xfrm>
          <a:custGeom>
            <a:rect b="b" l="l" r="r" t="t"/>
            <a:pathLst>
              <a:path extrusionOk="0" h="3528623" w="6141042">
                <a:moveTo>
                  <a:pt x="0" y="0"/>
                </a:moveTo>
                <a:lnTo>
                  <a:pt x="6141042" y="0"/>
                </a:lnTo>
                <a:lnTo>
                  <a:pt x="6141042" y="3528623"/>
                </a:lnTo>
                <a:lnTo>
                  <a:pt x="0" y="3528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9" name="Google Shape;799;p29"/>
          <p:cNvSpPr txBox="1"/>
          <p:nvPr/>
        </p:nvSpPr>
        <p:spPr>
          <a:xfrm>
            <a:off x="2761931" y="2111251"/>
            <a:ext cx="15057845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Educational and Online Training</a:t>
            </a:r>
            <a:endParaRPr/>
          </a:p>
        </p:txBody>
      </p:sp>
      <p:sp>
        <p:nvSpPr>
          <p:cNvPr id="800" name="Google Shape;800;p29"/>
          <p:cNvSpPr txBox="1"/>
          <p:nvPr/>
        </p:nvSpPr>
        <p:spPr>
          <a:xfrm>
            <a:off x="8979558" y="5076825"/>
            <a:ext cx="8279742" cy="3166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วิดีโอที่ออกแบบเพื่อการเรียนรู้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และฝึกอบรมออนไลน์ โดยมีทั้งแบบสั้น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เพื่อสรุปสาระสำคัญ และแบบยาว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สำหรับคอร์สหรือการอบรมเต็มรูปแบบ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801" name="Google Shape;801;p29"/>
          <p:cNvGrpSpPr/>
          <p:nvPr/>
        </p:nvGrpSpPr>
        <p:grpSpPr>
          <a:xfrm>
            <a:off x="1630815" y="1750004"/>
            <a:ext cx="1769617" cy="1823670"/>
            <a:chOff x="0" y="-156521"/>
            <a:chExt cx="2359490" cy="2431561"/>
          </a:xfrm>
        </p:grpSpPr>
        <p:grpSp>
          <p:nvGrpSpPr>
            <p:cNvPr id="802" name="Google Shape;802;p29"/>
            <p:cNvGrpSpPr/>
            <p:nvPr/>
          </p:nvGrpSpPr>
          <p:grpSpPr>
            <a:xfrm>
              <a:off x="0" y="-156521"/>
              <a:ext cx="2359490" cy="2431561"/>
              <a:chOff x="0" y="-38100"/>
              <a:chExt cx="574344" cy="591887"/>
            </a:xfrm>
          </p:grpSpPr>
          <p:sp>
            <p:nvSpPr>
              <p:cNvPr id="803" name="Google Shape;803;p29"/>
              <p:cNvSpPr/>
              <p:nvPr/>
            </p:nvSpPr>
            <p:spPr>
              <a:xfrm>
                <a:off x="0" y="0"/>
                <a:ext cx="574344" cy="553787"/>
              </a:xfrm>
              <a:custGeom>
                <a:rect b="b" l="l" r="r" t="t"/>
                <a:pathLst>
                  <a:path extrusionOk="0" h="55378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0667"/>
                    </a:lnTo>
                    <a:cubicBezTo>
                      <a:pt x="574344" y="453893"/>
                      <a:pt x="474450" y="553787"/>
                      <a:pt x="351223" y="553787"/>
                    </a:cubicBezTo>
                    <a:lnTo>
                      <a:pt x="223121" y="553787"/>
                    </a:lnTo>
                    <a:cubicBezTo>
                      <a:pt x="99894" y="553787"/>
                      <a:pt x="0" y="453893"/>
                      <a:pt x="0" y="330667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4" name="Google Shape;804;p29"/>
              <p:cNvSpPr txBox="1"/>
              <p:nvPr/>
            </p:nvSpPr>
            <p:spPr>
              <a:xfrm>
                <a:off x="0" y="-38100"/>
                <a:ext cx="574344" cy="59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5" name="Google Shape;805;p29"/>
            <p:cNvSpPr txBox="1"/>
            <p:nvPr/>
          </p:nvSpPr>
          <p:spPr>
            <a:xfrm>
              <a:off x="797539" y="209254"/>
              <a:ext cx="514649" cy="16523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6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999" r="-9999" t="0"/>
            </a:stretch>
          </a:blipFill>
          <a:ln>
            <a:noFill/>
          </a:ln>
        </p:spPr>
      </p:sp>
      <p:sp>
        <p:nvSpPr>
          <p:cNvPr id="114" name="Google Shape;114;p3"/>
          <p:cNvSpPr txBox="1"/>
          <p:nvPr/>
        </p:nvSpPr>
        <p:spPr>
          <a:xfrm>
            <a:off x="6104704" y="1365633"/>
            <a:ext cx="5391745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grpSp>
        <p:nvGrpSpPr>
          <p:cNvPr id="115" name="Google Shape;115;p3"/>
          <p:cNvGrpSpPr/>
          <p:nvPr/>
        </p:nvGrpSpPr>
        <p:grpSpPr>
          <a:xfrm>
            <a:off x="1028700" y="534531"/>
            <a:ext cx="16230600" cy="9201598"/>
            <a:chOff x="0" y="-38100"/>
            <a:chExt cx="4274726" cy="2423466"/>
          </a:xfrm>
        </p:grpSpPr>
        <p:sp>
          <p:nvSpPr>
            <p:cNvPr id="116" name="Google Shape;116;p3"/>
            <p:cNvSpPr/>
            <p:nvPr/>
          </p:nvSpPr>
          <p:spPr>
            <a:xfrm>
              <a:off x="0" y="0"/>
              <a:ext cx="4274726" cy="2385366"/>
            </a:xfrm>
            <a:custGeom>
              <a:rect b="b" l="l" r="r" t="t"/>
              <a:pathLst>
                <a:path extrusionOk="0" h="2385366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61039"/>
                  </a:lnTo>
                  <a:cubicBezTo>
                    <a:pt x="4274726" y="2367491"/>
                    <a:pt x="4272163" y="2373679"/>
                    <a:pt x="4267601" y="2378241"/>
                  </a:cubicBezTo>
                  <a:cubicBezTo>
                    <a:pt x="4263039" y="2382803"/>
                    <a:pt x="4256851" y="2385366"/>
                    <a:pt x="4250399" y="2385366"/>
                  </a:cubicBezTo>
                  <a:lnTo>
                    <a:pt x="24327" y="2385366"/>
                  </a:lnTo>
                  <a:cubicBezTo>
                    <a:pt x="10891" y="2385366"/>
                    <a:pt x="0" y="2374475"/>
                    <a:pt x="0" y="236103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0" y="-38100"/>
              <a:ext cx="4274726" cy="242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3"/>
          <p:cNvGrpSpPr/>
          <p:nvPr/>
        </p:nvGrpSpPr>
        <p:grpSpPr>
          <a:xfrm>
            <a:off x="2816501" y="4752828"/>
            <a:ext cx="12654999" cy="909664"/>
            <a:chOff x="0" y="0"/>
            <a:chExt cx="16873332" cy="1212886"/>
          </a:xfrm>
        </p:grpSpPr>
        <p:sp>
          <p:nvSpPr>
            <p:cNvPr id="119" name="Google Shape;119;p3"/>
            <p:cNvSpPr/>
            <p:nvPr/>
          </p:nvSpPr>
          <p:spPr>
            <a:xfrm>
              <a:off x="0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" name="Google Shape;120;p3"/>
            <p:cNvSpPr/>
            <p:nvPr/>
          </p:nvSpPr>
          <p:spPr>
            <a:xfrm>
              <a:off x="5582817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" name="Google Shape;121;p3"/>
            <p:cNvSpPr/>
            <p:nvPr/>
          </p:nvSpPr>
          <p:spPr>
            <a:xfrm>
              <a:off x="11165634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22" name="Google Shape;122;p3"/>
          <p:cNvSpPr/>
          <p:nvPr/>
        </p:nvSpPr>
        <p:spPr>
          <a:xfrm>
            <a:off x="3097483" y="4299969"/>
            <a:ext cx="1554932" cy="907692"/>
          </a:xfrm>
          <a:custGeom>
            <a:rect b="b" l="l" r="r" t="t"/>
            <a:pathLst>
              <a:path extrusionOk="0" h="907692" w="1554932">
                <a:moveTo>
                  <a:pt x="0" y="0"/>
                </a:moveTo>
                <a:lnTo>
                  <a:pt x="1554932" y="0"/>
                </a:lnTo>
                <a:lnTo>
                  <a:pt x="1554932" y="907691"/>
                </a:lnTo>
                <a:lnTo>
                  <a:pt x="0" y="907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3"/>
          <p:cNvSpPr txBox="1"/>
          <p:nvPr/>
        </p:nvSpPr>
        <p:spPr>
          <a:xfrm>
            <a:off x="2365211" y="7401536"/>
            <a:ext cx="2362262" cy="989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เตรียมความพร้อมก่อนเรียน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685277" y="1213550"/>
            <a:ext cx="16230600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grpSp>
        <p:nvGrpSpPr>
          <p:cNvPr id="125" name="Google Shape;125;p3"/>
          <p:cNvGrpSpPr/>
          <p:nvPr/>
        </p:nvGrpSpPr>
        <p:grpSpPr>
          <a:xfrm>
            <a:off x="3156066" y="5418986"/>
            <a:ext cx="780551" cy="1811099"/>
            <a:chOff x="0" y="0"/>
            <a:chExt cx="1040734" cy="2414800"/>
          </a:xfrm>
        </p:grpSpPr>
        <p:cxnSp>
          <p:nvCxnSpPr>
            <p:cNvPr id="126" name="Google Shape;126;p3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27" name="Google Shape;127;p3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" name="Google Shape;130;p3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</p:sp>
          <p:sp>
            <p:nvSpPr>
              <p:cNvPr id="132" name="Google Shape;132;p3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" name="Google Shape;133;p3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Google Shape;810;p30"/>
          <p:cNvGrpSpPr/>
          <p:nvPr/>
        </p:nvGrpSpPr>
        <p:grpSpPr>
          <a:xfrm>
            <a:off x="1947565" y="2306130"/>
            <a:ext cx="5134349" cy="5108606"/>
            <a:chOff x="0" y="-38100"/>
            <a:chExt cx="1352257" cy="1345477"/>
          </a:xfrm>
        </p:grpSpPr>
        <p:sp>
          <p:nvSpPr>
            <p:cNvPr id="811" name="Google Shape;811;p30"/>
            <p:cNvSpPr/>
            <p:nvPr/>
          </p:nvSpPr>
          <p:spPr>
            <a:xfrm>
              <a:off x="0" y="0"/>
              <a:ext cx="1352257" cy="1307377"/>
            </a:xfrm>
            <a:custGeom>
              <a:rect b="b" l="l" r="r" t="t"/>
              <a:pathLst>
                <a:path extrusionOk="0" h="1307377" w="1352257">
                  <a:moveTo>
                    <a:pt x="0" y="0"/>
                  </a:moveTo>
                  <a:lnTo>
                    <a:pt x="1352257" y="0"/>
                  </a:lnTo>
                  <a:lnTo>
                    <a:pt x="1352257" y="1307377"/>
                  </a:lnTo>
                  <a:lnTo>
                    <a:pt x="0" y="13073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12" name="Google Shape;812;p30"/>
            <p:cNvSpPr txBox="1"/>
            <p:nvPr/>
          </p:nvSpPr>
          <p:spPr>
            <a:xfrm>
              <a:off x="0" y="-38100"/>
              <a:ext cx="1352257" cy="13454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3" name="Google Shape;813;p30"/>
          <p:cNvSpPr/>
          <p:nvPr/>
        </p:nvSpPr>
        <p:spPr>
          <a:xfrm>
            <a:off x="0" y="0"/>
            <a:ext cx="22457146" cy="10480001"/>
          </a:xfrm>
          <a:custGeom>
            <a:rect b="b" l="l" r="r" t="t"/>
            <a:pathLst>
              <a:path extrusionOk="0" h="10480001" w="22457146">
                <a:moveTo>
                  <a:pt x="0" y="0"/>
                </a:moveTo>
                <a:lnTo>
                  <a:pt x="22457146" y="0"/>
                </a:lnTo>
                <a:lnTo>
                  <a:pt x="22457146" y="10480001"/>
                </a:lnTo>
                <a:lnTo>
                  <a:pt x="0" y="10480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8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14" name="Google Shape;814;p30"/>
          <p:cNvGrpSpPr/>
          <p:nvPr/>
        </p:nvGrpSpPr>
        <p:grpSpPr>
          <a:xfrm>
            <a:off x="-1944148" y="2306130"/>
            <a:ext cx="21093496" cy="5108606"/>
            <a:chOff x="0" y="-38100"/>
            <a:chExt cx="5555489" cy="1345477"/>
          </a:xfrm>
        </p:grpSpPr>
        <p:sp>
          <p:nvSpPr>
            <p:cNvPr id="815" name="Google Shape;815;p30"/>
            <p:cNvSpPr/>
            <p:nvPr/>
          </p:nvSpPr>
          <p:spPr>
            <a:xfrm>
              <a:off x="0" y="0"/>
              <a:ext cx="5555488" cy="1307377"/>
            </a:xfrm>
            <a:custGeom>
              <a:rect b="b" l="l" r="r" t="t"/>
              <a:pathLst>
                <a:path extrusionOk="0" h="1307377" w="5555488">
                  <a:moveTo>
                    <a:pt x="12479" y="0"/>
                  </a:moveTo>
                  <a:lnTo>
                    <a:pt x="5543009" y="0"/>
                  </a:lnTo>
                  <a:cubicBezTo>
                    <a:pt x="5546319" y="0"/>
                    <a:pt x="5549493" y="1315"/>
                    <a:pt x="5551834" y="3655"/>
                  </a:cubicBezTo>
                  <a:cubicBezTo>
                    <a:pt x="5554174" y="5995"/>
                    <a:pt x="5555488" y="9169"/>
                    <a:pt x="5555488" y="12479"/>
                  </a:cubicBezTo>
                  <a:lnTo>
                    <a:pt x="5555488" y="1294898"/>
                  </a:lnTo>
                  <a:cubicBezTo>
                    <a:pt x="5555488" y="1298207"/>
                    <a:pt x="5554174" y="1301381"/>
                    <a:pt x="5551834" y="1303722"/>
                  </a:cubicBezTo>
                  <a:cubicBezTo>
                    <a:pt x="5549493" y="1306062"/>
                    <a:pt x="5546319" y="1307377"/>
                    <a:pt x="5543009" y="1307377"/>
                  </a:cubicBezTo>
                  <a:lnTo>
                    <a:pt x="12479" y="1307377"/>
                  </a:lnTo>
                  <a:cubicBezTo>
                    <a:pt x="9169" y="1307377"/>
                    <a:pt x="5995" y="1306062"/>
                    <a:pt x="3655" y="1303722"/>
                  </a:cubicBezTo>
                  <a:cubicBezTo>
                    <a:pt x="1315" y="1301381"/>
                    <a:pt x="0" y="1298207"/>
                    <a:pt x="0" y="1294898"/>
                  </a:cubicBezTo>
                  <a:lnTo>
                    <a:pt x="0" y="12479"/>
                  </a:lnTo>
                  <a:cubicBezTo>
                    <a:pt x="0" y="9169"/>
                    <a:pt x="1315" y="5995"/>
                    <a:pt x="3655" y="3655"/>
                  </a:cubicBezTo>
                  <a:cubicBezTo>
                    <a:pt x="5995" y="1315"/>
                    <a:pt x="9169" y="0"/>
                    <a:pt x="12479" y="0"/>
                  </a:cubicBezTo>
                  <a:close/>
                </a:path>
              </a:pathLst>
            </a:custGeom>
            <a:solidFill>
              <a:srgbClr val="FFDE59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0"/>
            <p:cNvSpPr txBox="1"/>
            <p:nvPr/>
          </p:nvSpPr>
          <p:spPr>
            <a:xfrm>
              <a:off x="0" y="-38100"/>
              <a:ext cx="5555489" cy="13454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7" name="Google Shape;817;p30"/>
          <p:cNvSpPr txBox="1"/>
          <p:nvPr/>
        </p:nvSpPr>
        <p:spPr>
          <a:xfrm>
            <a:off x="4483247" y="3477133"/>
            <a:ext cx="9321507" cy="315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ขนาดและไฟล์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ของวิดีโอ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1"/>
          <p:cNvSpPr/>
          <p:nvPr/>
        </p:nvSpPr>
        <p:spPr>
          <a:xfrm>
            <a:off x="0" y="0"/>
            <a:ext cx="22457146" cy="10480001"/>
          </a:xfrm>
          <a:custGeom>
            <a:rect b="b" l="l" r="r" t="t"/>
            <a:pathLst>
              <a:path extrusionOk="0" h="10480001" w="22457146">
                <a:moveTo>
                  <a:pt x="0" y="0"/>
                </a:moveTo>
                <a:lnTo>
                  <a:pt x="22457146" y="0"/>
                </a:lnTo>
                <a:lnTo>
                  <a:pt x="22457146" y="10480001"/>
                </a:lnTo>
                <a:lnTo>
                  <a:pt x="0" y="10480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23" name="Google Shape;823;p31"/>
          <p:cNvGrpSpPr/>
          <p:nvPr/>
        </p:nvGrpSpPr>
        <p:grpSpPr>
          <a:xfrm>
            <a:off x="592889" y="307643"/>
            <a:ext cx="16859746" cy="9607918"/>
            <a:chOff x="0" y="-38100"/>
            <a:chExt cx="4440427" cy="2530481"/>
          </a:xfrm>
        </p:grpSpPr>
        <p:sp>
          <p:nvSpPr>
            <p:cNvPr id="824" name="Google Shape;824;p31"/>
            <p:cNvSpPr/>
            <p:nvPr/>
          </p:nvSpPr>
          <p:spPr>
            <a:xfrm>
              <a:off x="0" y="0"/>
              <a:ext cx="4440427" cy="2492381"/>
            </a:xfrm>
            <a:custGeom>
              <a:rect b="b" l="l" r="r" t="t"/>
              <a:pathLst>
                <a:path extrusionOk="0" h="2492381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476768"/>
                  </a:lnTo>
                  <a:cubicBezTo>
                    <a:pt x="4440427" y="2480909"/>
                    <a:pt x="4438782" y="2484880"/>
                    <a:pt x="4435854" y="2487808"/>
                  </a:cubicBezTo>
                  <a:cubicBezTo>
                    <a:pt x="4432926" y="2490736"/>
                    <a:pt x="4428955" y="2492381"/>
                    <a:pt x="4424814" y="2492381"/>
                  </a:cubicBezTo>
                  <a:lnTo>
                    <a:pt x="15613" y="2492381"/>
                  </a:lnTo>
                  <a:cubicBezTo>
                    <a:pt x="11472" y="2492381"/>
                    <a:pt x="7501" y="2490736"/>
                    <a:pt x="4573" y="2487808"/>
                  </a:cubicBezTo>
                  <a:cubicBezTo>
                    <a:pt x="1645" y="2484880"/>
                    <a:pt x="0" y="2480909"/>
                    <a:pt x="0" y="2476768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31"/>
            <p:cNvSpPr txBox="1"/>
            <p:nvPr/>
          </p:nvSpPr>
          <p:spPr>
            <a:xfrm>
              <a:off x="0" y="-38100"/>
              <a:ext cx="4440427" cy="25304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6" name="Google Shape;826;p31"/>
          <p:cNvSpPr/>
          <p:nvPr/>
        </p:nvSpPr>
        <p:spPr>
          <a:xfrm>
            <a:off x="4046138" y="1959639"/>
            <a:ext cx="9953249" cy="7846463"/>
          </a:xfrm>
          <a:custGeom>
            <a:rect b="b" l="l" r="r" t="t"/>
            <a:pathLst>
              <a:path extrusionOk="0" h="7846463" w="9953249">
                <a:moveTo>
                  <a:pt x="0" y="0"/>
                </a:moveTo>
                <a:lnTo>
                  <a:pt x="9953249" y="0"/>
                </a:lnTo>
                <a:lnTo>
                  <a:pt x="9953249" y="7846463"/>
                </a:lnTo>
                <a:lnTo>
                  <a:pt x="0" y="7846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506" l="0" r="0" t="-17182"/>
            </a:stretch>
          </a:blipFill>
          <a:ln>
            <a:noFill/>
          </a:ln>
        </p:spPr>
      </p:sp>
      <p:sp>
        <p:nvSpPr>
          <p:cNvPr id="827" name="Google Shape;827;p31"/>
          <p:cNvSpPr txBox="1"/>
          <p:nvPr/>
        </p:nvSpPr>
        <p:spPr>
          <a:xfrm>
            <a:off x="2808335" y="707365"/>
            <a:ext cx="11972902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อัตราส่วน</a:t>
            </a:r>
            <a:endParaRPr/>
          </a:p>
        </p:txBody>
      </p:sp>
      <p:grpSp>
        <p:nvGrpSpPr>
          <p:cNvPr id="828" name="Google Shape;828;p31"/>
          <p:cNvGrpSpPr/>
          <p:nvPr/>
        </p:nvGrpSpPr>
        <p:grpSpPr>
          <a:xfrm>
            <a:off x="231991" y="143015"/>
            <a:ext cx="6153209" cy="1659090"/>
            <a:chOff x="0" y="-149707"/>
            <a:chExt cx="8204278" cy="2212120"/>
          </a:xfrm>
        </p:grpSpPr>
        <p:grpSp>
          <p:nvGrpSpPr>
            <p:cNvPr id="829" name="Google Shape;829;p31"/>
            <p:cNvGrpSpPr/>
            <p:nvPr/>
          </p:nvGrpSpPr>
          <p:grpSpPr>
            <a:xfrm>
              <a:off x="0" y="-149707"/>
              <a:ext cx="8060564" cy="1715756"/>
              <a:chOff x="0" y="-38100"/>
              <a:chExt cx="2051396" cy="436656"/>
            </a:xfrm>
          </p:grpSpPr>
          <p:sp>
            <p:nvSpPr>
              <p:cNvPr id="830" name="Google Shape;830;p31"/>
              <p:cNvSpPr/>
              <p:nvPr/>
            </p:nvSpPr>
            <p:spPr>
              <a:xfrm>
                <a:off x="0" y="0"/>
                <a:ext cx="2051396" cy="398556"/>
              </a:xfrm>
              <a:custGeom>
                <a:rect b="b" l="l" r="r" t="t"/>
                <a:pathLst>
                  <a:path extrusionOk="0" h="398556" w="2051396">
                    <a:moveTo>
                      <a:pt x="65312" y="0"/>
                    </a:moveTo>
                    <a:lnTo>
                      <a:pt x="1986084" y="0"/>
                    </a:lnTo>
                    <a:cubicBezTo>
                      <a:pt x="2003406" y="0"/>
                      <a:pt x="2020018" y="6881"/>
                      <a:pt x="2032266" y="19129"/>
                    </a:cubicBezTo>
                    <a:cubicBezTo>
                      <a:pt x="2044515" y="31378"/>
                      <a:pt x="2051396" y="47990"/>
                      <a:pt x="2051396" y="65312"/>
                    </a:cubicBezTo>
                    <a:lnTo>
                      <a:pt x="2051396" y="333244"/>
                    </a:lnTo>
                    <a:cubicBezTo>
                      <a:pt x="2051396" y="369315"/>
                      <a:pt x="2022155" y="398556"/>
                      <a:pt x="1986084" y="398556"/>
                    </a:cubicBezTo>
                    <a:lnTo>
                      <a:pt x="65312" y="398556"/>
                    </a:lnTo>
                    <a:cubicBezTo>
                      <a:pt x="47990" y="398556"/>
                      <a:pt x="31378" y="391675"/>
                      <a:pt x="19129" y="379427"/>
                    </a:cubicBezTo>
                    <a:cubicBezTo>
                      <a:pt x="6881" y="367178"/>
                      <a:pt x="0" y="350566"/>
                      <a:pt x="0" y="333244"/>
                    </a:cubicBezTo>
                    <a:lnTo>
                      <a:pt x="0" y="65312"/>
                    </a:lnTo>
                    <a:cubicBezTo>
                      <a:pt x="0" y="47990"/>
                      <a:pt x="6881" y="31378"/>
                      <a:pt x="19129" y="19129"/>
                    </a:cubicBezTo>
                    <a:cubicBezTo>
                      <a:pt x="31378" y="6881"/>
                      <a:pt x="47990" y="0"/>
                      <a:pt x="65312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1" name="Google Shape;831;p31"/>
              <p:cNvSpPr txBox="1"/>
              <p:nvPr/>
            </p:nvSpPr>
            <p:spPr>
              <a:xfrm>
                <a:off x="0" y="-38100"/>
                <a:ext cx="205139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32" name="Google Shape;832;p31"/>
            <p:cNvSpPr txBox="1"/>
            <p:nvPr/>
          </p:nvSpPr>
          <p:spPr>
            <a:xfrm>
              <a:off x="281543" y="241756"/>
              <a:ext cx="7922735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ขนาดและไฟล์ของวิดีโอ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2"/>
          <p:cNvSpPr/>
          <p:nvPr/>
        </p:nvSpPr>
        <p:spPr>
          <a:xfrm>
            <a:off x="0" y="0"/>
            <a:ext cx="22457146" cy="10480001"/>
          </a:xfrm>
          <a:custGeom>
            <a:rect b="b" l="l" r="r" t="t"/>
            <a:pathLst>
              <a:path extrusionOk="0" h="10480001" w="22457146">
                <a:moveTo>
                  <a:pt x="0" y="0"/>
                </a:moveTo>
                <a:lnTo>
                  <a:pt x="22457146" y="0"/>
                </a:lnTo>
                <a:lnTo>
                  <a:pt x="22457146" y="10480001"/>
                </a:lnTo>
                <a:lnTo>
                  <a:pt x="0" y="10480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38" name="Google Shape;838;p32"/>
          <p:cNvGrpSpPr/>
          <p:nvPr/>
        </p:nvGrpSpPr>
        <p:grpSpPr>
          <a:xfrm>
            <a:off x="592889" y="307643"/>
            <a:ext cx="16859746" cy="9607918"/>
            <a:chOff x="0" y="-38100"/>
            <a:chExt cx="4440427" cy="2530481"/>
          </a:xfrm>
        </p:grpSpPr>
        <p:sp>
          <p:nvSpPr>
            <p:cNvPr id="839" name="Google Shape;839;p32"/>
            <p:cNvSpPr/>
            <p:nvPr/>
          </p:nvSpPr>
          <p:spPr>
            <a:xfrm>
              <a:off x="0" y="0"/>
              <a:ext cx="4440427" cy="2492381"/>
            </a:xfrm>
            <a:custGeom>
              <a:rect b="b" l="l" r="r" t="t"/>
              <a:pathLst>
                <a:path extrusionOk="0" h="2492381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476768"/>
                  </a:lnTo>
                  <a:cubicBezTo>
                    <a:pt x="4440427" y="2480909"/>
                    <a:pt x="4438782" y="2484880"/>
                    <a:pt x="4435854" y="2487808"/>
                  </a:cubicBezTo>
                  <a:cubicBezTo>
                    <a:pt x="4432926" y="2490736"/>
                    <a:pt x="4428955" y="2492381"/>
                    <a:pt x="4424814" y="2492381"/>
                  </a:cubicBezTo>
                  <a:lnTo>
                    <a:pt x="15613" y="2492381"/>
                  </a:lnTo>
                  <a:cubicBezTo>
                    <a:pt x="11472" y="2492381"/>
                    <a:pt x="7501" y="2490736"/>
                    <a:pt x="4573" y="2487808"/>
                  </a:cubicBezTo>
                  <a:cubicBezTo>
                    <a:pt x="1645" y="2484880"/>
                    <a:pt x="0" y="2480909"/>
                    <a:pt x="0" y="2476768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2"/>
            <p:cNvSpPr txBox="1"/>
            <p:nvPr/>
          </p:nvSpPr>
          <p:spPr>
            <a:xfrm>
              <a:off x="0" y="-38100"/>
              <a:ext cx="4440427" cy="25304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1" name="Google Shape;841;p32"/>
          <p:cNvSpPr txBox="1"/>
          <p:nvPr/>
        </p:nvSpPr>
        <p:spPr>
          <a:xfrm>
            <a:off x="2808335" y="707365"/>
            <a:ext cx="11972902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อัตราส่วน</a:t>
            </a:r>
            <a:endParaRPr/>
          </a:p>
        </p:txBody>
      </p:sp>
      <p:grpSp>
        <p:nvGrpSpPr>
          <p:cNvPr id="842" name="Google Shape;842;p32"/>
          <p:cNvGrpSpPr/>
          <p:nvPr/>
        </p:nvGrpSpPr>
        <p:grpSpPr>
          <a:xfrm>
            <a:off x="231991" y="143015"/>
            <a:ext cx="6153209" cy="1659090"/>
            <a:chOff x="0" y="-149707"/>
            <a:chExt cx="8204278" cy="2212120"/>
          </a:xfrm>
        </p:grpSpPr>
        <p:grpSp>
          <p:nvGrpSpPr>
            <p:cNvPr id="843" name="Google Shape;843;p32"/>
            <p:cNvGrpSpPr/>
            <p:nvPr/>
          </p:nvGrpSpPr>
          <p:grpSpPr>
            <a:xfrm>
              <a:off x="0" y="-149707"/>
              <a:ext cx="8060564" cy="1715756"/>
              <a:chOff x="0" y="-38100"/>
              <a:chExt cx="2051396" cy="436656"/>
            </a:xfrm>
          </p:grpSpPr>
          <p:sp>
            <p:nvSpPr>
              <p:cNvPr id="844" name="Google Shape;844;p32"/>
              <p:cNvSpPr/>
              <p:nvPr/>
            </p:nvSpPr>
            <p:spPr>
              <a:xfrm>
                <a:off x="0" y="0"/>
                <a:ext cx="2051396" cy="398556"/>
              </a:xfrm>
              <a:custGeom>
                <a:rect b="b" l="l" r="r" t="t"/>
                <a:pathLst>
                  <a:path extrusionOk="0" h="398556" w="2051396">
                    <a:moveTo>
                      <a:pt x="65312" y="0"/>
                    </a:moveTo>
                    <a:lnTo>
                      <a:pt x="1986084" y="0"/>
                    </a:lnTo>
                    <a:cubicBezTo>
                      <a:pt x="2003406" y="0"/>
                      <a:pt x="2020018" y="6881"/>
                      <a:pt x="2032266" y="19129"/>
                    </a:cubicBezTo>
                    <a:cubicBezTo>
                      <a:pt x="2044515" y="31378"/>
                      <a:pt x="2051396" y="47990"/>
                      <a:pt x="2051396" y="65312"/>
                    </a:cubicBezTo>
                    <a:lnTo>
                      <a:pt x="2051396" y="333244"/>
                    </a:lnTo>
                    <a:cubicBezTo>
                      <a:pt x="2051396" y="369315"/>
                      <a:pt x="2022155" y="398556"/>
                      <a:pt x="1986084" y="398556"/>
                    </a:cubicBezTo>
                    <a:lnTo>
                      <a:pt x="65312" y="398556"/>
                    </a:lnTo>
                    <a:cubicBezTo>
                      <a:pt x="47990" y="398556"/>
                      <a:pt x="31378" y="391675"/>
                      <a:pt x="19129" y="379427"/>
                    </a:cubicBezTo>
                    <a:cubicBezTo>
                      <a:pt x="6881" y="367178"/>
                      <a:pt x="0" y="350566"/>
                      <a:pt x="0" y="333244"/>
                    </a:cubicBezTo>
                    <a:lnTo>
                      <a:pt x="0" y="65312"/>
                    </a:lnTo>
                    <a:cubicBezTo>
                      <a:pt x="0" y="47990"/>
                      <a:pt x="6881" y="31378"/>
                      <a:pt x="19129" y="19129"/>
                    </a:cubicBezTo>
                    <a:cubicBezTo>
                      <a:pt x="31378" y="6881"/>
                      <a:pt x="47990" y="0"/>
                      <a:pt x="65312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32"/>
              <p:cNvSpPr txBox="1"/>
              <p:nvPr/>
            </p:nvSpPr>
            <p:spPr>
              <a:xfrm>
                <a:off x="0" y="-38100"/>
                <a:ext cx="205139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6" name="Google Shape;846;p32"/>
            <p:cNvSpPr txBox="1"/>
            <p:nvPr/>
          </p:nvSpPr>
          <p:spPr>
            <a:xfrm>
              <a:off x="281543" y="241756"/>
              <a:ext cx="7922735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ขนาดและไฟล์ของวิดีโอ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847" name="Google Shape;847;p32"/>
          <p:cNvSpPr/>
          <p:nvPr/>
        </p:nvSpPr>
        <p:spPr>
          <a:xfrm>
            <a:off x="4643066" y="2219292"/>
            <a:ext cx="7933068" cy="7384067"/>
          </a:xfrm>
          <a:custGeom>
            <a:rect b="b" l="l" r="r" t="t"/>
            <a:pathLst>
              <a:path extrusionOk="0" h="7384067" w="7933068">
                <a:moveTo>
                  <a:pt x="0" y="0"/>
                </a:moveTo>
                <a:lnTo>
                  <a:pt x="7933068" y="0"/>
                </a:lnTo>
                <a:lnTo>
                  <a:pt x="7933068" y="7384067"/>
                </a:lnTo>
                <a:lnTo>
                  <a:pt x="0" y="7384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3"/>
          <p:cNvSpPr/>
          <p:nvPr/>
        </p:nvSpPr>
        <p:spPr>
          <a:xfrm>
            <a:off x="0" y="0"/>
            <a:ext cx="22457146" cy="10480001"/>
          </a:xfrm>
          <a:custGeom>
            <a:rect b="b" l="l" r="r" t="t"/>
            <a:pathLst>
              <a:path extrusionOk="0" h="10480001" w="22457146">
                <a:moveTo>
                  <a:pt x="0" y="0"/>
                </a:moveTo>
                <a:lnTo>
                  <a:pt x="22457146" y="0"/>
                </a:lnTo>
                <a:lnTo>
                  <a:pt x="22457146" y="10480001"/>
                </a:lnTo>
                <a:lnTo>
                  <a:pt x="0" y="10480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53" name="Google Shape;853;p33"/>
          <p:cNvGrpSpPr/>
          <p:nvPr/>
        </p:nvGrpSpPr>
        <p:grpSpPr>
          <a:xfrm>
            <a:off x="592889" y="307643"/>
            <a:ext cx="16859746" cy="9607918"/>
            <a:chOff x="0" y="-38100"/>
            <a:chExt cx="4440427" cy="2530481"/>
          </a:xfrm>
        </p:grpSpPr>
        <p:sp>
          <p:nvSpPr>
            <p:cNvPr id="854" name="Google Shape;854;p33"/>
            <p:cNvSpPr/>
            <p:nvPr/>
          </p:nvSpPr>
          <p:spPr>
            <a:xfrm>
              <a:off x="0" y="0"/>
              <a:ext cx="4440427" cy="2492381"/>
            </a:xfrm>
            <a:custGeom>
              <a:rect b="b" l="l" r="r" t="t"/>
              <a:pathLst>
                <a:path extrusionOk="0" h="2492381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476768"/>
                  </a:lnTo>
                  <a:cubicBezTo>
                    <a:pt x="4440427" y="2480909"/>
                    <a:pt x="4438782" y="2484880"/>
                    <a:pt x="4435854" y="2487808"/>
                  </a:cubicBezTo>
                  <a:cubicBezTo>
                    <a:pt x="4432926" y="2490736"/>
                    <a:pt x="4428955" y="2492381"/>
                    <a:pt x="4424814" y="2492381"/>
                  </a:cubicBezTo>
                  <a:lnTo>
                    <a:pt x="15613" y="2492381"/>
                  </a:lnTo>
                  <a:cubicBezTo>
                    <a:pt x="11472" y="2492381"/>
                    <a:pt x="7501" y="2490736"/>
                    <a:pt x="4573" y="2487808"/>
                  </a:cubicBezTo>
                  <a:cubicBezTo>
                    <a:pt x="1645" y="2484880"/>
                    <a:pt x="0" y="2480909"/>
                    <a:pt x="0" y="2476768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33"/>
            <p:cNvSpPr txBox="1"/>
            <p:nvPr/>
          </p:nvSpPr>
          <p:spPr>
            <a:xfrm>
              <a:off x="0" y="-38100"/>
              <a:ext cx="4440427" cy="25304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6" name="Google Shape;856;p33"/>
          <p:cNvSpPr txBox="1"/>
          <p:nvPr/>
        </p:nvSpPr>
        <p:spPr>
          <a:xfrm>
            <a:off x="2808335" y="707365"/>
            <a:ext cx="11972902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อัตราส่วน</a:t>
            </a:r>
            <a:endParaRPr/>
          </a:p>
        </p:txBody>
      </p:sp>
      <p:grpSp>
        <p:nvGrpSpPr>
          <p:cNvPr id="857" name="Google Shape;857;p33"/>
          <p:cNvGrpSpPr/>
          <p:nvPr/>
        </p:nvGrpSpPr>
        <p:grpSpPr>
          <a:xfrm>
            <a:off x="231991" y="143015"/>
            <a:ext cx="6153209" cy="1659090"/>
            <a:chOff x="0" y="-149707"/>
            <a:chExt cx="8204278" cy="2212120"/>
          </a:xfrm>
        </p:grpSpPr>
        <p:grpSp>
          <p:nvGrpSpPr>
            <p:cNvPr id="858" name="Google Shape;858;p33"/>
            <p:cNvGrpSpPr/>
            <p:nvPr/>
          </p:nvGrpSpPr>
          <p:grpSpPr>
            <a:xfrm>
              <a:off x="0" y="-149707"/>
              <a:ext cx="8060564" cy="1715756"/>
              <a:chOff x="0" y="-38100"/>
              <a:chExt cx="2051396" cy="436656"/>
            </a:xfrm>
          </p:grpSpPr>
          <p:sp>
            <p:nvSpPr>
              <p:cNvPr id="859" name="Google Shape;859;p33"/>
              <p:cNvSpPr/>
              <p:nvPr/>
            </p:nvSpPr>
            <p:spPr>
              <a:xfrm>
                <a:off x="0" y="0"/>
                <a:ext cx="2051396" cy="398556"/>
              </a:xfrm>
              <a:custGeom>
                <a:rect b="b" l="l" r="r" t="t"/>
                <a:pathLst>
                  <a:path extrusionOk="0" h="398556" w="2051396">
                    <a:moveTo>
                      <a:pt x="65312" y="0"/>
                    </a:moveTo>
                    <a:lnTo>
                      <a:pt x="1986084" y="0"/>
                    </a:lnTo>
                    <a:cubicBezTo>
                      <a:pt x="2003406" y="0"/>
                      <a:pt x="2020018" y="6881"/>
                      <a:pt x="2032266" y="19129"/>
                    </a:cubicBezTo>
                    <a:cubicBezTo>
                      <a:pt x="2044515" y="31378"/>
                      <a:pt x="2051396" y="47990"/>
                      <a:pt x="2051396" y="65312"/>
                    </a:cubicBezTo>
                    <a:lnTo>
                      <a:pt x="2051396" y="333244"/>
                    </a:lnTo>
                    <a:cubicBezTo>
                      <a:pt x="2051396" y="369315"/>
                      <a:pt x="2022155" y="398556"/>
                      <a:pt x="1986084" y="398556"/>
                    </a:cubicBezTo>
                    <a:lnTo>
                      <a:pt x="65312" y="398556"/>
                    </a:lnTo>
                    <a:cubicBezTo>
                      <a:pt x="47990" y="398556"/>
                      <a:pt x="31378" y="391675"/>
                      <a:pt x="19129" y="379427"/>
                    </a:cubicBezTo>
                    <a:cubicBezTo>
                      <a:pt x="6881" y="367178"/>
                      <a:pt x="0" y="350566"/>
                      <a:pt x="0" y="333244"/>
                    </a:cubicBezTo>
                    <a:lnTo>
                      <a:pt x="0" y="65312"/>
                    </a:lnTo>
                    <a:cubicBezTo>
                      <a:pt x="0" y="47990"/>
                      <a:pt x="6881" y="31378"/>
                      <a:pt x="19129" y="19129"/>
                    </a:cubicBezTo>
                    <a:cubicBezTo>
                      <a:pt x="31378" y="6881"/>
                      <a:pt x="47990" y="0"/>
                      <a:pt x="65312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33"/>
              <p:cNvSpPr txBox="1"/>
              <p:nvPr/>
            </p:nvSpPr>
            <p:spPr>
              <a:xfrm>
                <a:off x="0" y="-38100"/>
                <a:ext cx="205139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1" name="Google Shape;861;p33"/>
            <p:cNvSpPr txBox="1"/>
            <p:nvPr/>
          </p:nvSpPr>
          <p:spPr>
            <a:xfrm>
              <a:off x="281543" y="241756"/>
              <a:ext cx="7922735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ขนาดและไฟล์ของวิดีโอ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862" name="Google Shape;862;p33"/>
          <p:cNvSpPr/>
          <p:nvPr/>
        </p:nvSpPr>
        <p:spPr>
          <a:xfrm>
            <a:off x="3793533" y="2341064"/>
            <a:ext cx="10002507" cy="6676674"/>
          </a:xfrm>
          <a:custGeom>
            <a:rect b="b" l="l" r="r" t="t"/>
            <a:pathLst>
              <a:path extrusionOk="0" h="6676674" w="10002507">
                <a:moveTo>
                  <a:pt x="0" y="0"/>
                </a:moveTo>
                <a:lnTo>
                  <a:pt x="10002507" y="0"/>
                </a:lnTo>
                <a:lnTo>
                  <a:pt x="10002507" y="6676674"/>
                </a:lnTo>
                <a:lnTo>
                  <a:pt x="0" y="66766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34"/>
          <p:cNvSpPr/>
          <p:nvPr/>
        </p:nvSpPr>
        <p:spPr>
          <a:xfrm>
            <a:off x="0" y="0"/>
            <a:ext cx="22457146" cy="10480001"/>
          </a:xfrm>
          <a:custGeom>
            <a:rect b="b" l="l" r="r" t="t"/>
            <a:pathLst>
              <a:path extrusionOk="0" h="10480001" w="22457146">
                <a:moveTo>
                  <a:pt x="0" y="0"/>
                </a:moveTo>
                <a:lnTo>
                  <a:pt x="22457146" y="0"/>
                </a:lnTo>
                <a:lnTo>
                  <a:pt x="22457146" y="10480001"/>
                </a:lnTo>
                <a:lnTo>
                  <a:pt x="0" y="10480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68" name="Google Shape;868;p34"/>
          <p:cNvGrpSpPr/>
          <p:nvPr/>
        </p:nvGrpSpPr>
        <p:grpSpPr>
          <a:xfrm>
            <a:off x="592889" y="307643"/>
            <a:ext cx="16859746" cy="9607918"/>
            <a:chOff x="0" y="-38100"/>
            <a:chExt cx="4440427" cy="2530481"/>
          </a:xfrm>
        </p:grpSpPr>
        <p:sp>
          <p:nvSpPr>
            <p:cNvPr id="869" name="Google Shape;869;p34"/>
            <p:cNvSpPr/>
            <p:nvPr/>
          </p:nvSpPr>
          <p:spPr>
            <a:xfrm>
              <a:off x="0" y="0"/>
              <a:ext cx="4440427" cy="2492381"/>
            </a:xfrm>
            <a:custGeom>
              <a:rect b="b" l="l" r="r" t="t"/>
              <a:pathLst>
                <a:path extrusionOk="0" h="2492381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476768"/>
                  </a:lnTo>
                  <a:cubicBezTo>
                    <a:pt x="4440427" y="2480909"/>
                    <a:pt x="4438782" y="2484880"/>
                    <a:pt x="4435854" y="2487808"/>
                  </a:cubicBezTo>
                  <a:cubicBezTo>
                    <a:pt x="4432926" y="2490736"/>
                    <a:pt x="4428955" y="2492381"/>
                    <a:pt x="4424814" y="2492381"/>
                  </a:cubicBezTo>
                  <a:lnTo>
                    <a:pt x="15613" y="2492381"/>
                  </a:lnTo>
                  <a:cubicBezTo>
                    <a:pt x="11472" y="2492381"/>
                    <a:pt x="7501" y="2490736"/>
                    <a:pt x="4573" y="2487808"/>
                  </a:cubicBezTo>
                  <a:cubicBezTo>
                    <a:pt x="1645" y="2484880"/>
                    <a:pt x="0" y="2480909"/>
                    <a:pt x="0" y="2476768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4"/>
            <p:cNvSpPr txBox="1"/>
            <p:nvPr/>
          </p:nvSpPr>
          <p:spPr>
            <a:xfrm>
              <a:off x="0" y="-38100"/>
              <a:ext cx="4440427" cy="25304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1" name="Google Shape;871;p34"/>
          <p:cNvSpPr txBox="1"/>
          <p:nvPr/>
        </p:nvSpPr>
        <p:spPr>
          <a:xfrm>
            <a:off x="2808335" y="707365"/>
            <a:ext cx="11972902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อัตราส่วน</a:t>
            </a:r>
            <a:endParaRPr/>
          </a:p>
        </p:txBody>
      </p:sp>
      <p:grpSp>
        <p:nvGrpSpPr>
          <p:cNvPr id="872" name="Google Shape;872;p34"/>
          <p:cNvGrpSpPr/>
          <p:nvPr/>
        </p:nvGrpSpPr>
        <p:grpSpPr>
          <a:xfrm>
            <a:off x="231991" y="143015"/>
            <a:ext cx="6153209" cy="1659090"/>
            <a:chOff x="0" y="-149707"/>
            <a:chExt cx="8204278" cy="2212120"/>
          </a:xfrm>
        </p:grpSpPr>
        <p:grpSp>
          <p:nvGrpSpPr>
            <p:cNvPr id="873" name="Google Shape;873;p34"/>
            <p:cNvGrpSpPr/>
            <p:nvPr/>
          </p:nvGrpSpPr>
          <p:grpSpPr>
            <a:xfrm>
              <a:off x="0" y="-149707"/>
              <a:ext cx="8060564" cy="1715756"/>
              <a:chOff x="0" y="-38100"/>
              <a:chExt cx="2051396" cy="436656"/>
            </a:xfrm>
          </p:grpSpPr>
          <p:sp>
            <p:nvSpPr>
              <p:cNvPr id="874" name="Google Shape;874;p34"/>
              <p:cNvSpPr/>
              <p:nvPr/>
            </p:nvSpPr>
            <p:spPr>
              <a:xfrm>
                <a:off x="0" y="0"/>
                <a:ext cx="2051396" cy="398556"/>
              </a:xfrm>
              <a:custGeom>
                <a:rect b="b" l="l" r="r" t="t"/>
                <a:pathLst>
                  <a:path extrusionOk="0" h="398556" w="2051396">
                    <a:moveTo>
                      <a:pt x="65312" y="0"/>
                    </a:moveTo>
                    <a:lnTo>
                      <a:pt x="1986084" y="0"/>
                    </a:lnTo>
                    <a:cubicBezTo>
                      <a:pt x="2003406" y="0"/>
                      <a:pt x="2020018" y="6881"/>
                      <a:pt x="2032266" y="19129"/>
                    </a:cubicBezTo>
                    <a:cubicBezTo>
                      <a:pt x="2044515" y="31378"/>
                      <a:pt x="2051396" y="47990"/>
                      <a:pt x="2051396" y="65312"/>
                    </a:cubicBezTo>
                    <a:lnTo>
                      <a:pt x="2051396" y="333244"/>
                    </a:lnTo>
                    <a:cubicBezTo>
                      <a:pt x="2051396" y="369315"/>
                      <a:pt x="2022155" y="398556"/>
                      <a:pt x="1986084" y="398556"/>
                    </a:cubicBezTo>
                    <a:lnTo>
                      <a:pt x="65312" y="398556"/>
                    </a:lnTo>
                    <a:cubicBezTo>
                      <a:pt x="47990" y="398556"/>
                      <a:pt x="31378" y="391675"/>
                      <a:pt x="19129" y="379427"/>
                    </a:cubicBezTo>
                    <a:cubicBezTo>
                      <a:pt x="6881" y="367178"/>
                      <a:pt x="0" y="350566"/>
                      <a:pt x="0" y="333244"/>
                    </a:cubicBezTo>
                    <a:lnTo>
                      <a:pt x="0" y="65312"/>
                    </a:lnTo>
                    <a:cubicBezTo>
                      <a:pt x="0" y="47990"/>
                      <a:pt x="6881" y="31378"/>
                      <a:pt x="19129" y="19129"/>
                    </a:cubicBezTo>
                    <a:cubicBezTo>
                      <a:pt x="31378" y="6881"/>
                      <a:pt x="47990" y="0"/>
                      <a:pt x="65312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34"/>
              <p:cNvSpPr txBox="1"/>
              <p:nvPr/>
            </p:nvSpPr>
            <p:spPr>
              <a:xfrm>
                <a:off x="0" y="-38100"/>
                <a:ext cx="205139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6" name="Google Shape;876;p34"/>
            <p:cNvSpPr txBox="1"/>
            <p:nvPr/>
          </p:nvSpPr>
          <p:spPr>
            <a:xfrm>
              <a:off x="281543" y="241756"/>
              <a:ext cx="7922735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ขนาดและไฟล์ของวิดีโอ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877" name="Google Shape;877;p34"/>
          <p:cNvSpPr/>
          <p:nvPr/>
        </p:nvSpPr>
        <p:spPr>
          <a:xfrm>
            <a:off x="3265549" y="1964769"/>
            <a:ext cx="11514426" cy="7685880"/>
          </a:xfrm>
          <a:custGeom>
            <a:rect b="b" l="l" r="r" t="t"/>
            <a:pathLst>
              <a:path extrusionOk="0" h="7685880" w="11514426">
                <a:moveTo>
                  <a:pt x="0" y="0"/>
                </a:moveTo>
                <a:lnTo>
                  <a:pt x="11514427" y="0"/>
                </a:lnTo>
                <a:lnTo>
                  <a:pt x="11514427" y="7685879"/>
                </a:lnTo>
                <a:lnTo>
                  <a:pt x="0" y="7685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35"/>
          <p:cNvSpPr/>
          <p:nvPr/>
        </p:nvSpPr>
        <p:spPr>
          <a:xfrm>
            <a:off x="0" y="0"/>
            <a:ext cx="22457146" cy="10480001"/>
          </a:xfrm>
          <a:custGeom>
            <a:rect b="b" l="l" r="r" t="t"/>
            <a:pathLst>
              <a:path extrusionOk="0" h="10480001" w="22457146">
                <a:moveTo>
                  <a:pt x="0" y="0"/>
                </a:moveTo>
                <a:lnTo>
                  <a:pt x="22457146" y="0"/>
                </a:lnTo>
                <a:lnTo>
                  <a:pt x="22457146" y="10480001"/>
                </a:lnTo>
                <a:lnTo>
                  <a:pt x="0" y="10480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83" name="Google Shape;883;p35"/>
          <p:cNvGrpSpPr/>
          <p:nvPr/>
        </p:nvGrpSpPr>
        <p:grpSpPr>
          <a:xfrm>
            <a:off x="592889" y="307643"/>
            <a:ext cx="16859746" cy="9607918"/>
            <a:chOff x="0" y="-38100"/>
            <a:chExt cx="4440427" cy="2530481"/>
          </a:xfrm>
        </p:grpSpPr>
        <p:sp>
          <p:nvSpPr>
            <p:cNvPr id="884" name="Google Shape;884;p35"/>
            <p:cNvSpPr/>
            <p:nvPr/>
          </p:nvSpPr>
          <p:spPr>
            <a:xfrm>
              <a:off x="0" y="0"/>
              <a:ext cx="4440427" cy="2492381"/>
            </a:xfrm>
            <a:custGeom>
              <a:rect b="b" l="l" r="r" t="t"/>
              <a:pathLst>
                <a:path extrusionOk="0" h="2492381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476768"/>
                  </a:lnTo>
                  <a:cubicBezTo>
                    <a:pt x="4440427" y="2480909"/>
                    <a:pt x="4438782" y="2484880"/>
                    <a:pt x="4435854" y="2487808"/>
                  </a:cubicBezTo>
                  <a:cubicBezTo>
                    <a:pt x="4432926" y="2490736"/>
                    <a:pt x="4428955" y="2492381"/>
                    <a:pt x="4424814" y="2492381"/>
                  </a:cubicBezTo>
                  <a:lnTo>
                    <a:pt x="15613" y="2492381"/>
                  </a:lnTo>
                  <a:cubicBezTo>
                    <a:pt x="11472" y="2492381"/>
                    <a:pt x="7501" y="2490736"/>
                    <a:pt x="4573" y="2487808"/>
                  </a:cubicBezTo>
                  <a:cubicBezTo>
                    <a:pt x="1645" y="2484880"/>
                    <a:pt x="0" y="2480909"/>
                    <a:pt x="0" y="2476768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5"/>
            <p:cNvSpPr txBox="1"/>
            <p:nvPr/>
          </p:nvSpPr>
          <p:spPr>
            <a:xfrm>
              <a:off x="0" y="-38100"/>
              <a:ext cx="4440427" cy="25304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6" name="Google Shape;886;p35"/>
          <p:cNvSpPr txBox="1"/>
          <p:nvPr/>
        </p:nvSpPr>
        <p:spPr>
          <a:xfrm>
            <a:off x="4807464" y="626085"/>
            <a:ext cx="11972902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ความละเอียดของวิดีโอ</a:t>
            </a:r>
            <a:endParaRPr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399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887" name="Google Shape;887;p35"/>
          <p:cNvGrpSpPr/>
          <p:nvPr/>
        </p:nvGrpSpPr>
        <p:grpSpPr>
          <a:xfrm>
            <a:off x="231991" y="143015"/>
            <a:ext cx="6153209" cy="1659090"/>
            <a:chOff x="0" y="-149707"/>
            <a:chExt cx="8204278" cy="2212120"/>
          </a:xfrm>
        </p:grpSpPr>
        <p:grpSp>
          <p:nvGrpSpPr>
            <p:cNvPr id="888" name="Google Shape;888;p35"/>
            <p:cNvGrpSpPr/>
            <p:nvPr/>
          </p:nvGrpSpPr>
          <p:grpSpPr>
            <a:xfrm>
              <a:off x="0" y="-149707"/>
              <a:ext cx="8060564" cy="1715756"/>
              <a:chOff x="0" y="-38100"/>
              <a:chExt cx="2051396" cy="436656"/>
            </a:xfrm>
          </p:grpSpPr>
          <p:sp>
            <p:nvSpPr>
              <p:cNvPr id="889" name="Google Shape;889;p35"/>
              <p:cNvSpPr/>
              <p:nvPr/>
            </p:nvSpPr>
            <p:spPr>
              <a:xfrm>
                <a:off x="0" y="0"/>
                <a:ext cx="2051396" cy="398556"/>
              </a:xfrm>
              <a:custGeom>
                <a:rect b="b" l="l" r="r" t="t"/>
                <a:pathLst>
                  <a:path extrusionOk="0" h="398556" w="2051396">
                    <a:moveTo>
                      <a:pt x="65312" y="0"/>
                    </a:moveTo>
                    <a:lnTo>
                      <a:pt x="1986084" y="0"/>
                    </a:lnTo>
                    <a:cubicBezTo>
                      <a:pt x="2003406" y="0"/>
                      <a:pt x="2020018" y="6881"/>
                      <a:pt x="2032266" y="19129"/>
                    </a:cubicBezTo>
                    <a:cubicBezTo>
                      <a:pt x="2044515" y="31378"/>
                      <a:pt x="2051396" y="47990"/>
                      <a:pt x="2051396" y="65312"/>
                    </a:cubicBezTo>
                    <a:lnTo>
                      <a:pt x="2051396" y="333244"/>
                    </a:lnTo>
                    <a:cubicBezTo>
                      <a:pt x="2051396" y="369315"/>
                      <a:pt x="2022155" y="398556"/>
                      <a:pt x="1986084" y="398556"/>
                    </a:cubicBezTo>
                    <a:lnTo>
                      <a:pt x="65312" y="398556"/>
                    </a:lnTo>
                    <a:cubicBezTo>
                      <a:pt x="47990" y="398556"/>
                      <a:pt x="31378" y="391675"/>
                      <a:pt x="19129" y="379427"/>
                    </a:cubicBezTo>
                    <a:cubicBezTo>
                      <a:pt x="6881" y="367178"/>
                      <a:pt x="0" y="350566"/>
                      <a:pt x="0" y="333244"/>
                    </a:cubicBezTo>
                    <a:lnTo>
                      <a:pt x="0" y="65312"/>
                    </a:lnTo>
                    <a:cubicBezTo>
                      <a:pt x="0" y="47990"/>
                      <a:pt x="6881" y="31378"/>
                      <a:pt x="19129" y="19129"/>
                    </a:cubicBezTo>
                    <a:cubicBezTo>
                      <a:pt x="31378" y="6881"/>
                      <a:pt x="47990" y="0"/>
                      <a:pt x="65312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35"/>
              <p:cNvSpPr txBox="1"/>
              <p:nvPr/>
            </p:nvSpPr>
            <p:spPr>
              <a:xfrm>
                <a:off x="0" y="-38100"/>
                <a:ext cx="205139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1" name="Google Shape;891;p35"/>
            <p:cNvSpPr txBox="1"/>
            <p:nvPr/>
          </p:nvSpPr>
          <p:spPr>
            <a:xfrm>
              <a:off x="281543" y="241756"/>
              <a:ext cx="7922735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ขนาดและไฟล์ของวิดีโอ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>
            <a:off x="2347622" y="1971400"/>
            <a:ext cx="13592755" cy="7679907"/>
          </a:xfrm>
          <a:custGeom>
            <a:rect b="b" l="l" r="r" t="t"/>
            <a:pathLst>
              <a:path extrusionOk="0" h="7679907" w="13592755">
                <a:moveTo>
                  <a:pt x="0" y="0"/>
                </a:moveTo>
                <a:lnTo>
                  <a:pt x="13592756" y="0"/>
                </a:lnTo>
                <a:lnTo>
                  <a:pt x="13592756" y="7679907"/>
                </a:lnTo>
                <a:lnTo>
                  <a:pt x="0" y="76799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6"/>
          <p:cNvSpPr/>
          <p:nvPr/>
        </p:nvSpPr>
        <p:spPr>
          <a:xfrm>
            <a:off x="0" y="0"/>
            <a:ext cx="22457146" cy="10480001"/>
          </a:xfrm>
          <a:custGeom>
            <a:rect b="b" l="l" r="r" t="t"/>
            <a:pathLst>
              <a:path extrusionOk="0" h="10480001" w="22457146">
                <a:moveTo>
                  <a:pt x="0" y="0"/>
                </a:moveTo>
                <a:lnTo>
                  <a:pt x="22457146" y="0"/>
                </a:lnTo>
                <a:lnTo>
                  <a:pt x="22457146" y="10480001"/>
                </a:lnTo>
                <a:lnTo>
                  <a:pt x="0" y="10480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98" name="Google Shape;898;p36"/>
          <p:cNvGrpSpPr/>
          <p:nvPr/>
        </p:nvGrpSpPr>
        <p:grpSpPr>
          <a:xfrm>
            <a:off x="440693" y="307643"/>
            <a:ext cx="17406614" cy="8303457"/>
            <a:chOff x="0" y="-38100"/>
            <a:chExt cx="4584458" cy="2186919"/>
          </a:xfrm>
        </p:grpSpPr>
        <p:sp>
          <p:nvSpPr>
            <p:cNvPr id="899" name="Google Shape;899;p36"/>
            <p:cNvSpPr/>
            <p:nvPr/>
          </p:nvSpPr>
          <p:spPr>
            <a:xfrm>
              <a:off x="0" y="0"/>
              <a:ext cx="4584458" cy="2148819"/>
            </a:xfrm>
            <a:custGeom>
              <a:rect b="b" l="l" r="r" t="t"/>
              <a:pathLst>
                <a:path extrusionOk="0" h="2148819" w="4584458">
                  <a:moveTo>
                    <a:pt x="15122" y="0"/>
                  </a:moveTo>
                  <a:lnTo>
                    <a:pt x="4569336" y="0"/>
                  </a:lnTo>
                  <a:cubicBezTo>
                    <a:pt x="4577688" y="0"/>
                    <a:pt x="4584458" y="6770"/>
                    <a:pt x="4584458" y="15122"/>
                  </a:cubicBezTo>
                  <a:lnTo>
                    <a:pt x="4584458" y="2133697"/>
                  </a:lnTo>
                  <a:cubicBezTo>
                    <a:pt x="4584458" y="2142049"/>
                    <a:pt x="4577688" y="2148819"/>
                    <a:pt x="4569336" y="2148819"/>
                  </a:cubicBezTo>
                  <a:lnTo>
                    <a:pt x="15122" y="2148819"/>
                  </a:lnTo>
                  <a:cubicBezTo>
                    <a:pt x="6770" y="2148819"/>
                    <a:pt x="0" y="2142049"/>
                    <a:pt x="0" y="2133697"/>
                  </a:cubicBezTo>
                  <a:lnTo>
                    <a:pt x="0" y="15122"/>
                  </a:lnTo>
                  <a:cubicBezTo>
                    <a:pt x="0" y="6770"/>
                    <a:pt x="6770" y="0"/>
                    <a:pt x="1512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6"/>
            <p:cNvSpPr txBox="1"/>
            <p:nvPr/>
          </p:nvSpPr>
          <p:spPr>
            <a:xfrm>
              <a:off x="0" y="-38100"/>
              <a:ext cx="4584458" cy="21869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1" name="Google Shape;901;p36"/>
          <p:cNvSpPr/>
          <p:nvPr/>
        </p:nvSpPr>
        <p:spPr>
          <a:xfrm>
            <a:off x="1028700" y="3487002"/>
            <a:ext cx="16425087" cy="4441785"/>
          </a:xfrm>
          <a:custGeom>
            <a:rect b="b" l="l" r="r" t="t"/>
            <a:pathLst>
              <a:path extrusionOk="0" h="4441785" w="16425087">
                <a:moveTo>
                  <a:pt x="0" y="0"/>
                </a:moveTo>
                <a:lnTo>
                  <a:pt x="16425087" y="0"/>
                </a:lnTo>
                <a:lnTo>
                  <a:pt x="16425087" y="4441784"/>
                </a:lnTo>
                <a:lnTo>
                  <a:pt x="0" y="4441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29" l="-1498" r="-666" t="-530"/>
            </a:stretch>
          </a:blipFill>
          <a:ln>
            <a:noFill/>
          </a:ln>
        </p:spPr>
      </p:sp>
      <p:sp>
        <p:nvSpPr>
          <p:cNvPr id="902" name="Google Shape;902;p36"/>
          <p:cNvSpPr txBox="1"/>
          <p:nvPr/>
        </p:nvSpPr>
        <p:spPr>
          <a:xfrm>
            <a:off x="1994052" y="1964907"/>
            <a:ext cx="14101751" cy="1226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ไฟล์ของวิดีโอที่นิยมใช้</a:t>
            </a:r>
            <a:endParaRPr/>
          </a:p>
        </p:txBody>
      </p:sp>
      <p:grpSp>
        <p:nvGrpSpPr>
          <p:cNvPr id="903" name="Google Shape;903;p36"/>
          <p:cNvGrpSpPr/>
          <p:nvPr/>
        </p:nvGrpSpPr>
        <p:grpSpPr>
          <a:xfrm>
            <a:off x="231991" y="143015"/>
            <a:ext cx="6153209" cy="1659090"/>
            <a:chOff x="0" y="-149707"/>
            <a:chExt cx="8204278" cy="2212120"/>
          </a:xfrm>
        </p:grpSpPr>
        <p:grpSp>
          <p:nvGrpSpPr>
            <p:cNvPr id="904" name="Google Shape;904;p36"/>
            <p:cNvGrpSpPr/>
            <p:nvPr/>
          </p:nvGrpSpPr>
          <p:grpSpPr>
            <a:xfrm>
              <a:off x="0" y="-149707"/>
              <a:ext cx="8060564" cy="1715756"/>
              <a:chOff x="0" y="-38100"/>
              <a:chExt cx="2051396" cy="436656"/>
            </a:xfrm>
          </p:grpSpPr>
          <p:sp>
            <p:nvSpPr>
              <p:cNvPr id="905" name="Google Shape;905;p36"/>
              <p:cNvSpPr/>
              <p:nvPr/>
            </p:nvSpPr>
            <p:spPr>
              <a:xfrm>
                <a:off x="0" y="0"/>
                <a:ext cx="2051396" cy="398556"/>
              </a:xfrm>
              <a:custGeom>
                <a:rect b="b" l="l" r="r" t="t"/>
                <a:pathLst>
                  <a:path extrusionOk="0" h="398556" w="2051396">
                    <a:moveTo>
                      <a:pt x="65312" y="0"/>
                    </a:moveTo>
                    <a:lnTo>
                      <a:pt x="1986084" y="0"/>
                    </a:lnTo>
                    <a:cubicBezTo>
                      <a:pt x="2003406" y="0"/>
                      <a:pt x="2020018" y="6881"/>
                      <a:pt x="2032266" y="19129"/>
                    </a:cubicBezTo>
                    <a:cubicBezTo>
                      <a:pt x="2044515" y="31378"/>
                      <a:pt x="2051396" y="47990"/>
                      <a:pt x="2051396" y="65312"/>
                    </a:cubicBezTo>
                    <a:lnTo>
                      <a:pt x="2051396" y="333244"/>
                    </a:lnTo>
                    <a:cubicBezTo>
                      <a:pt x="2051396" y="369315"/>
                      <a:pt x="2022155" y="398556"/>
                      <a:pt x="1986084" y="398556"/>
                    </a:cubicBezTo>
                    <a:lnTo>
                      <a:pt x="65312" y="398556"/>
                    </a:lnTo>
                    <a:cubicBezTo>
                      <a:pt x="47990" y="398556"/>
                      <a:pt x="31378" y="391675"/>
                      <a:pt x="19129" y="379427"/>
                    </a:cubicBezTo>
                    <a:cubicBezTo>
                      <a:pt x="6881" y="367178"/>
                      <a:pt x="0" y="350566"/>
                      <a:pt x="0" y="333244"/>
                    </a:cubicBezTo>
                    <a:lnTo>
                      <a:pt x="0" y="65312"/>
                    </a:lnTo>
                    <a:cubicBezTo>
                      <a:pt x="0" y="47990"/>
                      <a:pt x="6881" y="31378"/>
                      <a:pt x="19129" y="19129"/>
                    </a:cubicBezTo>
                    <a:cubicBezTo>
                      <a:pt x="31378" y="6881"/>
                      <a:pt x="47990" y="0"/>
                      <a:pt x="65312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36"/>
              <p:cNvSpPr txBox="1"/>
              <p:nvPr/>
            </p:nvSpPr>
            <p:spPr>
              <a:xfrm>
                <a:off x="0" y="-38100"/>
                <a:ext cx="205139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7" name="Google Shape;907;p36"/>
            <p:cNvSpPr txBox="1"/>
            <p:nvPr/>
          </p:nvSpPr>
          <p:spPr>
            <a:xfrm>
              <a:off x="281543" y="241756"/>
              <a:ext cx="7922735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ขนาดและไฟล์ของวิดีโอ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37"/>
          <p:cNvSpPr/>
          <p:nvPr/>
        </p:nvSpPr>
        <p:spPr>
          <a:xfrm>
            <a:off x="0" y="0"/>
            <a:ext cx="22457146" cy="10480001"/>
          </a:xfrm>
          <a:custGeom>
            <a:rect b="b" l="l" r="r" t="t"/>
            <a:pathLst>
              <a:path extrusionOk="0" h="10480001" w="22457146">
                <a:moveTo>
                  <a:pt x="0" y="0"/>
                </a:moveTo>
                <a:lnTo>
                  <a:pt x="22457146" y="0"/>
                </a:lnTo>
                <a:lnTo>
                  <a:pt x="22457146" y="10480001"/>
                </a:lnTo>
                <a:lnTo>
                  <a:pt x="0" y="10480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13" name="Google Shape;913;p37"/>
          <p:cNvGrpSpPr/>
          <p:nvPr/>
        </p:nvGrpSpPr>
        <p:grpSpPr>
          <a:xfrm>
            <a:off x="440693" y="307643"/>
            <a:ext cx="17406614" cy="8303457"/>
            <a:chOff x="0" y="-38100"/>
            <a:chExt cx="4584458" cy="2186919"/>
          </a:xfrm>
        </p:grpSpPr>
        <p:sp>
          <p:nvSpPr>
            <p:cNvPr id="914" name="Google Shape;914;p37"/>
            <p:cNvSpPr/>
            <p:nvPr/>
          </p:nvSpPr>
          <p:spPr>
            <a:xfrm>
              <a:off x="0" y="0"/>
              <a:ext cx="4584458" cy="2148819"/>
            </a:xfrm>
            <a:custGeom>
              <a:rect b="b" l="l" r="r" t="t"/>
              <a:pathLst>
                <a:path extrusionOk="0" h="2148819" w="4584458">
                  <a:moveTo>
                    <a:pt x="15122" y="0"/>
                  </a:moveTo>
                  <a:lnTo>
                    <a:pt x="4569336" y="0"/>
                  </a:lnTo>
                  <a:cubicBezTo>
                    <a:pt x="4577688" y="0"/>
                    <a:pt x="4584458" y="6770"/>
                    <a:pt x="4584458" y="15122"/>
                  </a:cubicBezTo>
                  <a:lnTo>
                    <a:pt x="4584458" y="2133697"/>
                  </a:lnTo>
                  <a:cubicBezTo>
                    <a:pt x="4584458" y="2142049"/>
                    <a:pt x="4577688" y="2148819"/>
                    <a:pt x="4569336" y="2148819"/>
                  </a:cubicBezTo>
                  <a:lnTo>
                    <a:pt x="15122" y="2148819"/>
                  </a:lnTo>
                  <a:cubicBezTo>
                    <a:pt x="6770" y="2148819"/>
                    <a:pt x="0" y="2142049"/>
                    <a:pt x="0" y="2133697"/>
                  </a:cubicBezTo>
                  <a:lnTo>
                    <a:pt x="0" y="15122"/>
                  </a:lnTo>
                  <a:cubicBezTo>
                    <a:pt x="0" y="6770"/>
                    <a:pt x="6770" y="0"/>
                    <a:pt x="1512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7"/>
            <p:cNvSpPr txBox="1"/>
            <p:nvPr/>
          </p:nvSpPr>
          <p:spPr>
            <a:xfrm>
              <a:off x="0" y="-38100"/>
              <a:ext cx="4584458" cy="21869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6" name="Google Shape;916;p37"/>
          <p:cNvGrpSpPr/>
          <p:nvPr/>
        </p:nvGrpSpPr>
        <p:grpSpPr>
          <a:xfrm>
            <a:off x="231991" y="143015"/>
            <a:ext cx="6153209" cy="1659090"/>
            <a:chOff x="0" y="-149707"/>
            <a:chExt cx="8204278" cy="2212120"/>
          </a:xfrm>
        </p:grpSpPr>
        <p:grpSp>
          <p:nvGrpSpPr>
            <p:cNvPr id="917" name="Google Shape;917;p37"/>
            <p:cNvGrpSpPr/>
            <p:nvPr/>
          </p:nvGrpSpPr>
          <p:grpSpPr>
            <a:xfrm>
              <a:off x="0" y="-149707"/>
              <a:ext cx="8060564" cy="1715756"/>
              <a:chOff x="0" y="-38100"/>
              <a:chExt cx="2051396" cy="436656"/>
            </a:xfrm>
          </p:grpSpPr>
          <p:sp>
            <p:nvSpPr>
              <p:cNvPr id="918" name="Google Shape;918;p37"/>
              <p:cNvSpPr/>
              <p:nvPr/>
            </p:nvSpPr>
            <p:spPr>
              <a:xfrm>
                <a:off x="0" y="0"/>
                <a:ext cx="2051396" cy="398556"/>
              </a:xfrm>
              <a:custGeom>
                <a:rect b="b" l="l" r="r" t="t"/>
                <a:pathLst>
                  <a:path extrusionOk="0" h="398556" w="2051396">
                    <a:moveTo>
                      <a:pt x="65312" y="0"/>
                    </a:moveTo>
                    <a:lnTo>
                      <a:pt x="1986084" y="0"/>
                    </a:lnTo>
                    <a:cubicBezTo>
                      <a:pt x="2003406" y="0"/>
                      <a:pt x="2020018" y="6881"/>
                      <a:pt x="2032266" y="19129"/>
                    </a:cubicBezTo>
                    <a:cubicBezTo>
                      <a:pt x="2044515" y="31378"/>
                      <a:pt x="2051396" y="47990"/>
                      <a:pt x="2051396" y="65312"/>
                    </a:cubicBezTo>
                    <a:lnTo>
                      <a:pt x="2051396" y="333244"/>
                    </a:lnTo>
                    <a:cubicBezTo>
                      <a:pt x="2051396" y="369315"/>
                      <a:pt x="2022155" y="398556"/>
                      <a:pt x="1986084" y="398556"/>
                    </a:cubicBezTo>
                    <a:lnTo>
                      <a:pt x="65312" y="398556"/>
                    </a:lnTo>
                    <a:cubicBezTo>
                      <a:pt x="47990" y="398556"/>
                      <a:pt x="31378" y="391675"/>
                      <a:pt x="19129" y="379427"/>
                    </a:cubicBezTo>
                    <a:cubicBezTo>
                      <a:pt x="6881" y="367178"/>
                      <a:pt x="0" y="350566"/>
                      <a:pt x="0" y="333244"/>
                    </a:cubicBezTo>
                    <a:lnTo>
                      <a:pt x="0" y="65312"/>
                    </a:lnTo>
                    <a:cubicBezTo>
                      <a:pt x="0" y="47990"/>
                      <a:pt x="6881" y="31378"/>
                      <a:pt x="19129" y="19129"/>
                    </a:cubicBezTo>
                    <a:cubicBezTo>
                      <a:pt x="31378" y="6881"/>
                      <a:pt x="47990" y="0"/>
                      <a:pt x="65312" y="0"/>
                    </a:cubicBezTo>
                    <a:close/>
                  </a:path>
                </a:pathLst>
              </a:custGeom>
              <a:solidFill>
                <a:srgbClr val="F6C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37"/>
              <p:cNvSpPr txBox="1"/>
              <p:nvPr/>
            </p:nvSpPr>
            <p:spPr>
              <a:xfrm>
                <a:off x="0" y="-38100"/>
                <a:ext cx="205139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20" name="Google Shape;920;p37"/>
            <p:cNvSpPr txBox="1"/>
            <p:nvPr/>
          </p:nvSpPr>
          <p:spPr>
            <a:xfrm>
              <a:off x="281543" y="241756"/>
              <a:ext cx="7922735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ขนาดและไฟล์ของวิดีโอ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921" name="Google Shape;921;p37"/>
          <p:cNvSpPr txBox="1"/>
          <p:nvPr/>
        </p:nvSpPr>
        <p:spPr>
          <a:xfrm>
            <a:off x="1613541" y="1964468"/>
            <a:ext cx="14101751" cy="1226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ไฟล์เสียงของวิดีโอที่นิยมใช้</a:t>
            </a:r>
            <a:endParaRPr/>
          </a:p>
        </p:txBody>
      </p:sp>
      <p:sp>
        <p:nvSpPr>
          <p:cNvPr descr="Upscale Image" id="922" name="Google Shape;922;p37"/>
          <p:cNvSpPr/>
          <p:nvPr/>
        </p:nvSpPr>
        <p:spPr>
          <a:xfrm>
            <a:off x="2258334" y="3486563"/>
            <a:ext cx="13771332" cy="4441254"/>
          </a:xfrm>
          <a:custGeom>
            <a:rect b="b" l="l" r="r" t="t"/>
            <a:pathLst>
              <a:path extrusionOk="0" h="4441254" w="13771332">
                <a:moveTo>
                  <a:pt x="0" y="0"/>
                </a:moveTo>
                <a:lnTo>
                  <a:pt x="13771332" y="0"/>
                </a:lnTo>
                <a:lnTo>
                  <a:pt x="13771332" y="4441255"/>
                </a:lnTo>
                <a:lnTo>
                  <a:pt x="0" y="4441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38"/>
          <p:cNvSpPr/>
          <p:nvPr/>
        </p:nvSpPr>
        <p:spPr>
          <a:xfrm>
            <a:off x="0" y="-1481737"/>
            <a:ext cx="19856419" cy="14892314"/>
          </a:xfrm>
          <a:custGeom>
            <a:rect b="b" l="l" r="r" t="t"/>
            <a:pathLst>
              <a:path extrusionOk="0" h="14892314" w="19856419">
                <a:moveTo>
                  <a:pt x="0" y="0"/>
                </a:moveTo>
                <a:lnTo>
                  <a:pt x="19856419" y="0"/>
                </a:lnTo>
                <a:lnTo>
                  <a:pt x="19856419" y="14892314"/>
                </a:lnTo>
                <a:lnTo>
                  <a:pt x="0" y="14892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8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28" name="Google Shape;928;p38"/>
          <p:cNvGrpSpPr/>
          <p:nvPr/>
        </p:nvGrpSpPr>
        <p:grpSpPr>
          <a:xfrm>
            <a:off x="-705078" y="2569045"/>
            <a:ext cx="20756618" cy="5004248"/>
            <a:chOff x="0" y="-38100"/>
            <a:chExt cx="5466764" cy="1317991"/>
          </a:xfrm>
        </p:grpSpPr>
        <p:sp>
          <p:nvSpPr>
            <p:cNvPr id="929" name="Google Shape;929;p38"/>
            <p:cNvSpPr/>
            <p:nvPr/>
          </p:nvSpPr>
          <p:spPr>
            <a:xfrm>
              <a:off x="0" y="0"/>
              <a:ext cx="5466764" cy="1279891"/>
            </a:xfrm>
            <a:custGeom>
              <a:rect b="b" l="l" r="r" t="t"/>
              <a:pathLst>
                <a:path extrusionOk="0" h="1279891" w="5466764">
                  <a:moveTo>
                    <a:pt x="12682" y="0"/>
                  </a:moveTo>
                  <a:lnTo>
                    <a:pt x="5454082" y="0"/>
                  </a:lnTo>
                  <a:cubicBezTo>
                    <a:pt x="5461086" y="0"/>
                    <a:pt x="5466764" y="5678"/>
                    <a:pt x="5466764" y="12682"/>
                  </a:cubicBezTo>
                  <a:lnTo>
                    <a:pt x="5466764" y="1267210"/>
                  </a:lnTo>
                  <a:cubicBezTo>
                    <a:pt x="5466764" y="1270573"/>
                    <a:pt x="5465428" y="1273799"/>
                    <a:pt x="5463049" y="1276177"/>
                  </a:cubicBezTo>
                  <a:cubicBezTo>
                    <a:pt x="5460671" y="1278555"/>
                    <a:pt x="5457446" y="1279891"/>
                    <a:pt x="5454082" y="1279891"/>
                  </a:cubicBezTo>
                  <a:lnTo>
                    <a:pt x="12682" y="1279891"/>
                  </a:lnTo>
                  <a:cubicBezTo>
                    <a:pt x="9318" y="1279891"/>
                    <a:pt x="6093" y="1278555"/>
                    <a:pt x="3714" y="1276177"/>
                  </a:cubicBezTo>
                  <a:cubicBezTo>
                    <a:pt x="1336" y="1273799"/>
                    <a:pt x="0" y="1270573"/>
                    <a:pt x="0" y="1267210"/>
                  </a:cubicBezTo>
                  <a:lnTo>
                    <a:pt x="0" y="12682"/>
                  </a:lnTo>
                  <a:cubicBezTo>
                    <a:pt x="0" y="9318"/>
                    <a:pt x="1336" y="6093"/>
                    <a:pt x="3714" y="3714"/>
                  </a:cubicBezTo>
                  <a:cubicBezTo>
                    <a:pt x="6093" y="1336"/>
                    <a:pt x="9318" y="0"/>
                    <a:pt x="12682" y="0"/>
                  </a:cubicBezTo>
                  <a:close/>
                </a:path>
              </a:pathLst>
            </a:custGeom>
            <a:solidFill>
              <a:srgbClr val="FFDE59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8"/>
            <p:cNvSpPr txBox="1"/>
            <p:nvPr/>
          </p:nvSpPr>
          <p:spPr>
            <a:xfrm>
              <a:off x="0" y="-38100"/>
              <a:ext cx="5466764" cy="1317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1" name="Google Shape;931;p38"/>
          <p:cNvSpPr txBox="1"/>
          <p:nvPr/>
        </p:nvSpPr>
        <p:spPr>
          <a:xfrm>
            <a:off x="1844190" y="2697853"/>
            <a:ext cx="14599500" cy="65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ความหมาย</a:t>
            </a:r>
            <a:endParaRPr sz="500"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AI Tools</a:t>
            </a:r>
            <a:endParaRPr sz="500"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for VDO Production</a:t>
            </a:r>
            <a:endParaRPr sz="500"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139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1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37" name="Google Shape;937;p39"/>
          <p:cNvGrpSpPr/>
          <p:nvPr/>
        </p:nvGrpSpPr>
        <p:grpSpPr>
          <a:xfrm>
            <a:off x="1107022" y="645927"/>
            <a:ext cx="16073956" cy="8850485"/>
            <a:chOff x="0" y="-38100"/>
            <a:chExt cx="4233470" cy="2330992"/>
          </a:xfrm>
        </p:grpSpPr>
        <p:sp>
          <p:nvSpPr>
            <p:cNvPr id="938" name="Google Shape;938;p39"/>
            <p:cNvSpPr/>
            <p:nvPr/>
          </p:nvSpPr>
          <p:spPr>
            <a:xfrm>
              <a:off x="0" y="0"/>
              <a:ext cx="4233470" cy="2292892"/>
            </a:xfrm>
            <a:custGeom>
              <a:rect b="b" l="l" r="r" t="t"/>
              <a:pathLst>
                <a:path extrusionOk="0" h="2292892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76516"/>
                  </a:lnTo>
                  <a:cubicBezTo>
                    <a:pt x="4233470" y="2285560"/>
                    <a:pt x="4226138" y="2292892"/>
                    <a:pt x="4217094" y="2292892"/>
                  </a:cubicBezTo>
                  <a:lnTo>
                    <a:pt x="16376" y="2292892"/>
                  </a:lnTo>
                  <a:cubicBezTo>
                    <a:pt x="7332" y="2292892"/>
                    <a:pt x="0" y="2285560"/>
                    <a:pt x="0" y="2276516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9"/>
            <p:cNvSpPr txBox="1"/>
            <p:nvPr/>
          </p:nvSpPr>
          <p:spPr>
            <a:xfrm>
              <a:off x="0" y="-38100"/>
              <a:ext cx="4233470" cy="2330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0" name="Google Shape;940;p39"/>
          <p:cNvGrpSpPr/>
          <p:nvPr/>
        </p:nvGrpSpPr>
        <p:grpSpPr>
          <a:xfrm>
            <a:off x="714640" y="339569"/>
            <a:ext cx="15303500" cy="1286817"/>
            <a:chOff x="0" y="-149707"/>
            <a:chExt cx="20404667" cy="1715756"/>
          </a:xfrm>
        </p:grpSpPr>
        <p:grpSp>
          <p:nvGrpSpPr>
            <p:cNvPr id="941" name="Google Shape;941;p39"/>
            <p:cNvGrpSpPr/>
            <p:nvPr/>
          </p:nvGrpSpPr>
          <p:grpSpPr>
            <a:xfrm>
              <a:off x="0" y="-149707"/>
              <a:ext cx="15739491" cy="1715756"/>
              <a:chOff x="0" y="-38100"/>
              <a:chExt cx="4005666" cy="436656"/>
            </a:xfrm>
          </p:grpSpPr>
          <p:sp>
            <p:nvSpPr>
              <p:cNvPr id="942" name="Google Shape;942;p39"/>
              <p:cNvSpPr/>
              <p:nvPr/>
            </p:nvSpPr>
            <p:spPr>
              <a:xfrm>
                <a:off x="0" y="0"/>
                <a:ext cx="4005666" cy="398556"/>
              </a:xfrm>
              <a:custGeom>
                <a:rect b="b" l="l" r="r" t="t"/>
                <a:pathLst>
                  <a:path extrusionOk="0" h="398556" w="4005666">
                    <a:moveTo>
                      <a:pt x="33448" y="0"/>
                    </a:moveTo>
                    <a:lnTo>
                      <a:pt x="3972219" y="0"/>
                    </a:lnTo>
                    <a:cubicBezTo>
                      <a:pt x="3981090" y="0"/>
                      <a:pt x="3989597" y="3524"/>
                      <a:pt x="3995870" y="9797"/>
                    </a:cubicBezTo>
                    <a:cubicBezTo>
                      <a:pt x="4002143" y="16069"/>
                      <a:pt x="4005666" y="24577"/>
                      <a:pt x="4005666" y="33448"/>
                    </a:cubicBezTo>
                    <a:lnTo>
                      <a:pt x="4005666" y="365108"/>
                    </a:lnTo>
                    <a:cubicBezTo>
                      <a:pt x="4005666" y="383581"/>
                      <a:pt x="3990691" y="398556"/>
                      <a:pt x="3972219" y="398556"/>
                    </a:cubicBezTo>
                    <a:lnTo>
                      <a:pt x="33448" y="398556"/>
                    </a:lnTo>
                    <a:cubicBezTo>
                      <a:pt x="24577" y="398556"/>
                      <a:pt x="16069" y="395032"/>
                      <a:pt x="9797" y="388759"/>
                    </a:cubicBezTo>
                    <a:cubicBezTo>
                      <a:pt x="3524" y="382487"/>
                      <a:pt x="0" y="373979"/>
                      <a:pt x="0" y="365108"/>
                    </a:cubicBezTo>
                    <a:lnTo>
                      <a:pt x="0" y="33448"/>
                    </a:lnTo>
                    <a:cubicBezTo>
                      <a:pt x="0" y="24577"/>
                      <a:pt x="3524" y="16069"/>
                      <a:pt x="9797" y="9797"/>
                    </a:cubicBezTo>
                    <a:cubicBezTo>
                      <a:pt x="16069" y="3524"/>
                      <a:pt x="24577" y="0"/>
                      <a:pt x="33448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39"/>
              <p:cNvSpPr txBox="1"/>
              <p:nvPr/>
            </p:nvSpPr>
            <p:spPr>
              <a:xfrm>
                <a:off x="0" y="-38100"/>
                <a:ext cx="400566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4" name="Google Shape;944;p39"/>
            <p:cNvSpPr txBox="1"/>
            <p:nvPr/>
          </p:nvSpPr>
          <p:spPr>
            <a:xfrm>
              <a:off x="313889" y="258719"/>
              <a:ext cx="20090778" cy="880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ความหมายของ AI Tools for VDO Production</a:t>
              </a:r>
              <a:endParaRPr/>
            </a:p>
          </p:txBody>
        </p:sp>
      </p:grpSp>
      <p:sp>
        <p:nvSpPr>
          <p:cNvPr id="945" name="Google Shape;945;p39"/>
          <p:cNvSpPr txBox="1"/>
          <p:nvPr/>
        </p:nvSpPr>
        <p:spPr>
          <a:xfrm>
            <a:off x="1649280" y="2250758"/>
            <a:ext cx="14989441" cy="5718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เครื่องมือหรือซอฟต์แวร์ที่ใช้ปัญญาประดิษฐ์ เพื่อช่วยในการผลิตวิดีโอ ตั้งแต่ขั้นตอนการวางแผน สร้างเนื้อหา ไปจนถึงการตัดต่อและเผยแพร่ โดย AI จะเข้ามาช่วยทำงานอัตโนมัติหรือลดความซับซ้อน เช่น</a:t>
            </a:r>
            <a:endParaRPr/>
          </a:p>
          <a:p>
            <a:pPr indent="-3886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การสร้างสคริปต์หรือบทพูด </a:t>
            </a:r>
            <a:endParaRPr/>
          </a:p>
          <a:p>
            <a:pPr indent="-3886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การสร้างเสียงพากย์อัตโนมัติ </a:t>
            </a:r>
            <a:endParaRPr/>
          </a:p>
          <a:p>
            <a:pPr indent="-3886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การตัดต่อและปรับคุณภาพวิดีโอ </a:t>
            </a:r>
            <a:endParaRPr/>
          </a:p>
          <a:p>
            <a:pPr indent="-3886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การสร้างตัวละครเสมือน </a:t>
            </a:r>
            <a:endParaRPr/>
          </a:p>
          <a:p>
            <a:pPr indent="-3886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การทำซับไตเติลอัตโนมัติ </a:t>
            </a:r>
            <a:endParaRPr/>
          </a:p>
          <a:p>
            <a:pPr indent="-3886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การสร้างวิดีโอจากข้อความ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999" r="-9999" t="0"/>
            </a:stretch>
          </a:blipFill>
          <a:ln>
            <a:noFill/>
          </a:ln>
        </p:spPr>
      </p:sp>
      <p:sp>
        <p:nvSpPr>
          <p:cNvPr id="139" name="Google Shape;139;p4"/>
          <p:cNvSpPr txBox="1"/>
          <p:nvPr/>
        </p:nvSpPr>
        <p:spPr>
          <a:xfrm>
            <a:off x="6104704" y="1365633"/>
            <a:ext cx="5391745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grpSp>
        <p:nvGrpSpPr>
          <p:cNvPr id="140" name="Google Shape;140;p4"/>
          <p:cNvGrpSpPr/>
          <p:nvPr/>
        </p:nvGrpSpPr>
        <p:grpSpPr>
          <a:xfrm>
            <a:off x="1028700" y="534531"/>
            <a:ext cx="16230600" cy="9201598"/>
            <a:chOff x="0" y="-38100"/>
            <a:chExt cx="4274726" cy="2423466"/>
          </a:xfrm>
        </p:grpSpPr>
        <p:sp>
          <p:nvSpPr>
            <p:cNvPr id="141" name="Google Shape;141;p4"/>
            <p:cNvSpPr/>
            <p:nvPr/>
          </p:nvSpPr>
          <p:spPr>
            <a:xfrm>
              <a:off x="0" y="0"/>
              <a:ext cx="4274726" cy="2385366"/>
            </a:xfrm>
            <a:custGeom>
              <a:rect b="b" l="l" r="r" t="t"/>
              <a:pathLst>
                <a:path extrusionOk="0" h="2385366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61039"/>
                  </a:lnTo>
                  <a:cubicBezTo>
                    <a:pt x="4274726" y="2367491"/>
                    <a:pt x="4272163" y="2373679"/>
                    <a:pt x="4267601" y="2378241"/>
                  </a:cubicBezTo>
                  <a:cubicBezTo>
                    <a:pt x="4263039" y="2382803"/>
                    <a:pt x="4256851" y="2385366"/>
                    <a:pt x="4250399" y="2385366"/>
                  </a:cubicBezTo>
                  <a:lnTo>
                    <a:pt x="24327" y="2385366"/>
                  </a:lnTo>
                  <a:cubicBezTo>
                    <a:pt x="10891" y="2385366"/>
                    <a:pt x="0" y="2374475"/>
                    <a:pt x="0" y="236103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4"/>
            <p:cNvSpPr txBox="1"/>
            <p:nvPr/>
          </p:nvSpPr>
          <p:spPr>
            <a:xfrm>
              <a:off x="0" y="-38100"/>
              <a:ext cx="4274726" cy="242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2816501" y="4752828"/>
            <a:ext cx="12654999" cy="909664"/>
            <a:chOff x="0" y="0"/>
            <a:chExt cx="16873332" cy="1212886"/>
          </a:xfrm>
        </p:grpSpPr>
        <p:sp>
          <p:nvSpPr>
            <p:cNvPr id="144" name="Google Shape;144;p4"/>
            <p:cNvSpPr/>
            <p:nvPr/>
          </p:nvSpPr>
          <p:spPr>
            <a:xfrm>
              <a:off x="0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5" name="Google Shape;145;p4"/>
            <p:cNvSpPr/>
            <p:nvPr/>
          </p:nvSpPr>
          <p:spPr>
            <a:xfrm>
              <a:off x="5582817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6" name="Google Shape;146;p4"/>
            <p:cNvSpPr/>
            <p:nvPr/>
          </p:nvSpPr>
          <p:spPr>
            <a:xfrm>
              <a:off x="11165634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47" name="Google Shape;147;p4"/>
          <p:cNvSpPr/>
          <p:nvPr/>
        </p:nvSpPr>
        <p:spPr>
          <a:xfrm>
            <a:off x="5200856" y="4366408"/>
            <a:ext cx="1554932" cy="907692"/>
          </a:xfrm>
          <a:custGeom>
            <a:rect b="b" l="l" r="r" t="t"/>
            <a:pathLst>
              <a:path extrusionOk="0" h="907692" w="1554932">
                <a:moveTo>
                  <a:pt x="0" y="0"/>
                </a:moveTo>
                <a:lnTo>
                  <a:pt x="1554932" y="0"/>
                </a:lnTo>
                <a:lnTo>
                  <a:pt x="1554932" y="907692"/>
                </a:lnTo>
                <a:lnTo>
                  <a:pt x="0" y="907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8" name="Google Shape;148;p4"/>
          <p:cNvGrpSpPr/>
          <p:nvPr/>
        </p:nvGrpSpPr>
        <p:grpSpPr>
          <a:xfrm>
            <a:off x="3156066" y="5418986"/>
            <a:ext cx="780551" cy="1811099"/>
            <a:chOff x="0" y="0"/>
            <a:chExt cx="1040734" cy="2414800"/>
          </a:xfrm>
        </p:grpSpPr>
        <p:cxnSp>
          <p:nvCxnSpPr>
            <p:cNvPr id="149" name="Google Shape;149;p4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50" name="Google Shape;150;p4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151" name="Google Shape;151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4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</p:sp>
          <p:sp>
            <p:nvSpPr>
              <p:cNvPr id="155" name="Google Shape;155;p4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6" name="Google Shape;156;p4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endParaRPr/>
            </a:p>
          </p:txBody>
        </p:sp>
      </p:grpSp>
      <p:sp>
        <p:nvSpPr>
          <p:cNvPr id="157" name="Google Shape;157;p4"/>
          <p:cNvSpPr txBox="1"/>
          <p:nvPr/>
        </p:nvSpPr>
        <p:spPr>
          <a:xfrm>
            <a:off x="685277" y="1213550"/>
            <a:ext cx="16230600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sp>
        <p:nvSpPr>
          <p:cNvPr id="158" name="Google Shape;158;p4"/>
          <p:cNvSpPr txBox="1"/>
          <p:nvPr/>
        </p:nvSpPr>
        <p:spPr>
          <a:xfrm>
            <a:off x="5200856" y="7524305"/>
            <a:ext cx="1554932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สอนเนื้อหา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(40 นาที)</a:t>
            </a:r>
            <a:endParaRPr/>
          </a:p>
        </p:txBody>
      </p:sp>
      <p:grpSp>
        <p:nvGrpSpPr>
          <p:cNvPr id="159" name="Google Shape;159;p4"/>
          <p:cNvGrpSpPr/>
          <p:nvPr/>
        </p:nvGrpSpPr>
        <p:grpSpPr>
          <a:xfrm>
            <a:off x="5588046" y="5418986"/>
            <a:ext cx="780551" cy="1811099"/>
            <a:chOff x="0" y="0"/>
            <a:chExt cx="1040734" cy="2414800"/>
          </a:xfrm>
        </p:grpSpPr>
        <p:cxnSp>
          <p:nvCxnSpPr>
            <p:cNvPr id="160" name="Google Shape;160;p4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61" name="Google Shape;161;p4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162" name="Google Shape;162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867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4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64;p4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165" name="Google Shape;165;p4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867B4"/>
              </a:solidFill>
              <a:ln>
                <a:noFill/>
              </a:ln>
            </p:spPr>
          </p:sp>
          <p:sp>
            <p:nvSpPr>
              <p:cNvPr id="166" name="Google Shape;166;p4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4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/>
            </a:p>
          </p:txBody>
        </p:sp>
      </p:grpSp>
      <p:sp>
        <p:nvSpPr>
          <p:cNvPr id="168" name="Google Shape;168;p4"/>
          <p:cNvSpPr txBox="1"/>
          <p:nvPr/>
        </p:nvSpPr>
        <p:spPr>
          <a:xfrm>
            <a:off x="2365211" y="7401536"/>
            <a:ext cx="2362262" cy="989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เตรียมความพร้อมก่อนเรียน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4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1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51" name="Google Shape;951;p40"/>
          <p:cNvGrpSpPr/>
          <p:nvPr/>
        </p:nvGrpSpPr>
        <p:grpSpPr>
          <a:xfrm>
            <a:off x="-1080372" y="884039"/>
            <a:ext cx="20756618" cy="8889849"/>
            <a:chOff x="0" y="-38100"/>
            <a:chExt cx="5466764" cy="2341359"/>
          </a:xfrm>
        </p:grpSpPr>
        <p:sp>
          <p:nvSpPr>
            <p:cNvPr id="952" name="Google Shape;952;p40"/>
            <p:cNvSpPr/>
            <p:nvPr/>
          </p:nvSpPr>
          <p:spPr>
            <a:xfrm>
              <a:off x="0" y="0"/>
              <a:ext cx="5466764" cy="2303259"/>
            </a:xfrm>
            <a:custGeom>
              <a:rect b="b" l="l" r="r" t="t"/>
              <a:pathLst>
                <a:path extrusionOk="0" h="2303259" w="5466764">
                  <a:moveTo>
                    <a:pt x="12682" y="0"/>
                  </a:moveTo>
                  <a:lnTo>
                    <a:pt x="5454082" y="0"/>
                  </a:lnTo>
                  <a:cubicBezTo>
                    <a:pt x="5461086" y="0"/>
                    <a:pt x="5466764" y="5678"/>
                    <a:pt x="5466764" y="12682"/>
                  </a:cubicBezTo>
                  <a:lnTo>
                    <a:pt x="5466764" y="2290578"/>
                  </a:lnTo>
                  <a:cubicBezTo>
                    <a:pt x="5466764" y="2293941"/>
                    <a:pt x="5465428" y="2297167"/>
                    <a:pt x="5463049" y="2299545"/>
                  </a:cubicBezTo>
                  <a:cubicBezTo>
                    <a:pt x="5460671" y="2301923"/>
                    <a:pt x="5457446" y="2303259"/>
                    <a:pt x="5454082" y="2303259"/>
                  </a:cubicBezTo>
                  <a:lnTo>
                    <a:pt x="12682" y="2303259"/>
                  </a:lnTo>
                  <a:cubicBezTo>
                    <a:pt x="9318" y="2303259"/>
                    <a:pt x="6093" y="2301923"/>
                    <a:pt x="3714" y="2299545"/>
                  </a:cubicBezTo>
                  <a:cubicBezTo>
                    <a:pt x="1336" y="2297167"/>
                    <a:pt x="0" y="2293941"/>
                    <a:pt x="0" y="2290578"/>
                  </a:cubicBezTo>
                  <a:lnTo>
                    <a:pt x="0" y="12682"/>
                  </a:lnTo>
                  <a:cubicBezTo>
                    <a:pt x="0" y="9318"/>
                    <a:pt x="1336" y="6093"/>
                    <a:pt x="3714" y="3714"/>
                  </a:cubicBezTo>
                  <a:cubicBezTo>
                    <a:pt x="6093" y="1336"/>
                    <a:pt x="9318" y="0"/>
                    <a:pt x="12682" y="0"/>
                  </a:cubicBezTo>
                  <a:close/>
                </a:path>
              </a:pathLst>
            </a:custGeom>
            <a:solidFill>
              <a:srgbClr val="FFF8D7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40"/>
            <p:cNvSpPr txBox="1"/>
            <p:nvPr/>
          </p:nvSpPr>
          <p:spPr>
            <a:xfrm>
              <a:off x="0" y="-38100"/>
              <a:ext cx="5466764" cy="2341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4" name="Google Shape;954;p40"/>
          <p:cNvSpPr txBox="1"/>
          <p:nvPr/>
        </p:nvSpPr>
        <p:spPr>
          <a:xfrm>
            <a:off x="1844190" y="1031555"/>
            <a:ext cx="14599620" cy="6352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ประเภทของ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AI Tools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for Video Production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39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955" name="Google Shape;955;p40"/>
          <p:cNvGrpSpPr/>
          <p:nvPr/>
        </p:nvGrpSpPr>
        <p:grpSpPr>
          <a:xfrm>
            <a:off x="5096412" y="6089655"/>
            <a:ext cx="7740767" cy="1731118"/>
            <a:chOff x="0" y="0"/>
            <a:chExt cx="10321023" cy="2308157"/>
          </a:xfrm>
        </p:grpSpPr>
        <p:sp>
          <p:nvSpPr>
            <p:cNvPr id="956" name="Google Shape;956;p40"/>
            <p:cNvSpPr/>
            <p:nvPr/>
          </p:nvSpPr>
          <p:spPr>
            <a:xfrm>
              <a:off x="0" y="0"/>
              <a:ext cx="2308157" cy="2308157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40"/>
            <p:cNvSpPr/>
            <p:nvPr/>
          </p:nvSpPr>
          <p:spPr>
            <a:xfrm>
              <a:off x="2674336" y="0"/>
              <a:ext cx="2308157" cy="2308157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40"/>
            <p:cNvSpPr/>
            <p:nvPr/>
          </p:nvSpPr>
          <p:spPr>
            <a:xfrm>
              <a:off x="5345439" y="0"/>
              <a:ext cx="2308157" cy="2308157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40"/>
            <p:cNvSpPr/>
            <p:nvPr/>
          </p:nvSpPr>
          <p:spPr>
            <a:xfrm>
              <a:off x="8012866" y="0"/>
              <a:ext cx="2308157" cy="2308157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0" name="Google Shape;960;p40"/>
          <p:cNvSpPr/>
          <p:nvPr/>
        </p:nvSpPr>
        <p:spPr>
          <a:xfrm>
            <a:off x="8966795" y="8066300"/>
            <a:ext cx="2814648" cy="1584824"/>
          </a:xfrm>
          <a:custGeom>
            <a:rect b="b" l="l" r="r" t="t"/>
            <a:pathLst>
              <a:path extrusionOk="0" h="1584824" w="2814648">
                <a:moveTo>
                  <a:pt x="0" y="0"/>
                </a:moveTo>
                <a:lnTo>
                  <a:pt x="2814648" y="0"/>
                </a:lnTo>
                <a:lnTo>
                  <a:pt x="2814648" y="1584824"/>
                </a:lnTo>
                <a:lnTo>
                  <a:pt x="0" y="1584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1" name="Google Shape;961;p40"/>
          <p:cNvSpPr/>
          <p:nvPr/>
        </p:nvSpPr>
        <p:spPr>
          <a:xfrm>
            <a:off x="6524894" y="7820773"/>
            <a:ext cx="1884203" cy="1830352"/>
          </a:xfrm>
          <a:custGeom>
            <a:rect b="b" l="l" r="r" t="t"/>
            <a:pathLst>
              <a:path extrusionOk="0" h="1830352" w="1884203">
                <a:moveTo>
                  <a:pt x="0" y="0"/>
                </a:moveTo>
                <a:lnTo>
                  <a:pt x="1884203" y="0"/>
                </a:lnTo>
                <a:lnTo>
                  <a:pt x="1884203" y="1830351"/>
                </a:lnTo>
                <a:lnTo>
                  <a:pt x="0" y="1830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48471" l="-81320" r="-74774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67" name="Google Shape;967;p41"/>
          <p:cNvGrpSpPr/>
          <p:nvPr/>
        </p:nvGrpSpPr>
        <p:grpSpPr>
          <a:xfrm>
            <a:off x="1946542" y="1762167"/>
            <a:ext cx="14123060" cy="7197965"/>
            <a:chOff x="0" y="-38100"/>
            <a:chExt cx="3719654" cy="1895760"/>
          </a:xfrm>
        </p:grpSpPr>
        <p:sp>
          <p:nvSpPr>
            <p:cNvPr id="968" name="Google Shape;968;p41"/>
            <p:cNvSpPr/>
            <p:nvPr/>
          </p:nvSpPr>
          <p:spPr>
            <a:xfrm>
              <a:off x="0" y="0"/>
              <a:ext cx="3719654" cy="1857660"/>
            </a:xfrm>
            <a:custGeom>
              <a:rect b="b" l="l" r="r" t="t"/>
              <a:pathLst>
                <a:path extrusionOk="0" h="1857660" w="3719654">
                  <a:moveTo>
                    <a:pt x="18638" y="0"/>
                  </a:moveTo>
                  <a:lnTo>
                    <a:pt x="3701016" y="0"/>
                  </a:lnTo>
                  <a:cubicBezTo>
                    <a:pt x="3705959" y="0"/>
                    <a:pt x="3710699" y="1964"/>
                    <a:pt x="3714195" y="5459"/>
                  </a:cubicBezTo>
                  <a:cubicBezTo>
                    <a:pt x="3717690" y="8954"/>
                    <a:pt x="3719654" y="13695"/>
                    <a:pt x="3719654" y="18638"/>
                  </a:cubicBezTo>
                  <a:lnTo>
                    <a:pt x="3719654" y="1839022"/>
                  </a:lnTo>
                  <a:cubicBezTo>
                    <a:pt x="3719654" y="1843965"/>
                    <a:pt x="3717690" y="1848706"/>
                    <a:pt x="3714195" y="1852201"/>
                  </a:cubicBezTo>
                  <a:cubicBezTo>
                    <a:pt x="3710699" y="1855697"/>
                    <a:pt x="3705959" y="1857660"/>
                    <a:pt x="3701016" y="1857660"/>
                  </a:cubicBezTo>
                  <a:lnTo>
                    <a:pt x="18638" y="1857660"/>
                  </a:lnTo>
                  <a:cubicBezTo>
                    <a:pt x="13695" y="1857660"/>
                    <a:pt x="8954" y="1855697"/>
                    <a:pt x="5459" y="1852201"/>
                  </a:cubicBezTo>
                  <a:cubicBezTo>
                    <a:pt x="1964" y="1848706"/>
                    <a:pt x="0" y="1843965"/>
                    <a:pt x="0" y="1839022"/>
                  </a:cubicBezTo>
                  <a:lnTo>
                    <a:pt x="0" y="18638"/>
                  </a:lnTo>
                  <a:cubicBezTo>
                    <a:pt x="0" y="13695"/>
                    <a:pt x="1964" y="8954"/>
                    <a:pt x="5459" y="5459"/>
                  </a:cubicBezTo>
                  <a:cubicBezTo>
                    <a:pt x="8954" y="1964"/>
                    <a:pt x="13695" y="0"/>
                    <a:pt x="1863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41"/>
            <p:cNvSpPr txBox="1"/>
            <p:nvPr/>
          </p:nvSpPr>
          <p:spPr>
            <a:xfrm>
              <a:off x="0" y="-38100"/>
              <a:ext cx="3719654" cy="1895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0" name="Google Shape;970;p41"/>
          <p:cNvSpPr txBox="1"/>
          <p:nvPr/>
        </p:nvSpPr>
        <p:spPr>
          <a:xfrm>
            <a:off x="3994424" y="2967013"/>
            <a:ext cx="11567815" cy="47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2D Video Production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3D Video Production</a:t>
            </a:r>
            <a:endParaRPr/>
          </a:p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3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Sound Production</a:t>
            </a:r>
            <a:endParaRPr/>
          </a:p>
        </p:txBody>
      </p:sp>
      <p:sp>
        <p:nvSpPr>
          <p:cNvPr id="971" name="Google Shape;971;p41"/>
          <p:cNvSpPr/>
          <p:nvPr/>
        </p:nvSpPr>
        <p:spPr>
          <a:xfrm>
            <a:off x="2654649" y="3320634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2" name="Google Shape;972;p41"/>
          <p:cNvSpPr/>
          <p:nvPr/>
        </p:nvSpPr>
        <p:spPr>
          <a:xfrm>
            <a:off x="2654649" y="4797720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3" name="Google Shape;973;p41"/>
          <p:cNvSpPr/>
          <p:nvPr/>
        </p:nvSpPr>
        <p:spPr>
          <a:xfrm>
            <a:off x="2654649" y="6490639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74" name="Google Shape;974;p41"/>
          <p:cNvGrpSpPr/>
          <p:nvPr/>
        </p:nvGrpSpPr>
        <p:grpSpPr>
          <a:xfrm>
            <a:off x="826021" y="1174928"/>
            <a:ext cx="13744162" cy="1671812"/>
            <a:chOff x="0" y="-149707"/>
            <a:chExt cx="18325550" cy="2229083"/>
          </a:xfrm>
        </p:grpSpPr>
        <p:grpSp>
          <p:nvGrpSpPr>
            <p:cNvPr id="975" name="Google Shape;975;p41"/>
            <p:cNvGrpSpPr/>
            <p:nvPr/>
          </p:nvGrpSpPr>
          <p:grpSpPr>
            <a:xfrm>
              <a:off x="0" y="-149707"/>
              <a:ext cx="14135727" cy="1715756"/>
              <a:chOff x="0" y="-38100"/>
              <a:chExt cx="3597512" cy="436656"/>
            </a:xfrm>
          </p:grpSpPr>
          <p:sp>
            <p:nvSpPr>
              <p:cNvPr id="976" name="Google Shape;976;p41"/>
              <p:cNvSpPr/>
              <p:nvPr/>
            </p:nvSpPr>
            <p:spPr>
              <a:xfrm>
                <a:off x="0" y="0"/>
                <a:ext cx="3597512" cy="398556"/>
              </a:xfrm>
              <a:custGeom>
                <a:rect b="b" l="l" r="r" t="t"/>
                <a:pathLst>
                  <a:path extrusionOk="0" h="398556" w="3597512">
                    <a:moveTo>
                      <a:pt x="37243" y="0"/>
                    </a:moveTo>
                    <a:lnTo>
                      <a:pt x="3560269" y="0"/>
                    </a:lnTo>
                    <a:cubicBezTo>
                      <a:pt x="3570146" y="0"/>
                      <a:pt x="3579619" y="3924"/>
                      <a:pt x="3586604" y="10908"/>
                    </a:cubicBezTo>
                    <a:cubicBezTo>
                      <a:pt x="3593588" y="17892"/>
                      <a:pt x="3597512" y="27365"/>
                      <a:pt x="3597512" y="37243"/>
                    </a:cubicBezTo>
                    <a:lnTo>
                      <a:pt x="3597512" y="361313"/>
                    </a:lnTo>
                    <a:cubicBezTo>
                      <a:pt x="3597512" y="381882"/>
                      <a:pt x="3580838" y="398556"/>
                      <a:pt x="3560269" y="398556"/>
                    </a:cubicBezTo>
                    <a:lnTo>
                      <a:pt x="37243" y="398556"/>
                    </a:lnTo>
                    <a:cubicBezTo>
                      <a:pt x="27365" y="398556"/>
                      <a:pt x="17892" y="394632"/>
                      <a:pt x="10908" y="387648"/>
                    </a:cubicBezTo>
                    <a:cubicBezTo>
                      <a:pt x="3924" y="380664"/>
                      <a:pt x="0" y="371191"/>
                      <a:pt x="0" y="361313"/>
                    </a:cubicBezTo>
                    <a:lnTo>
                      <a:pt x="0" y="37243"/>
                    </a:lnTo>
                    <a:cubicBezTo>
                      <a:pt x="0" y="27365"/>
                      <a:pt x="3924" y="17892"/>
                      <a:pt x="10908" y="10908"/>
                    </a:cubicBezTo>
                    <a:cubicBezTo>
                      <a:pt x="17892" y="3924"/>
                      <a:pt x="27365" y="0"/>
                      <a:pt x="37243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41"/>
              <p:cNvSpPr txBox="1"/>
              <p:nvPr/>
            </p:nvSpPr>
            <p:spPr>
              <a:xfrm>
                <a:off x="0" y="-38100"/>
                <a:ext cx="3597512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78" name="Google Shape;978;p41"/>
            <p:cNvSpPr txBox="1"/>
            <p:nvPr/>
          </p:nvSpPr>
          <p:spPr>
            <a:xfrm>
              <a:off x="281906" y="258719"/>
              <a:ext cx="18043644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pscale Image" id="983" name="Google Shape;983;p4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4" name="Google Shape;984;p42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85" name="Google Shape;985;p42"/>
          <p:cNvGrpSpPr/>
          <p:nvPr/>
        </p:nvGrpSpPr>
        <p:grpSpPr>
          <a:xfrm>
            <a:off x="1028700" y="1887351"/>
            <a:ext cx="16074062" cy="6849824"/>
            <a:chOff x="0" y="-38100"/>
            <a:chExt cx="4233470" cy="1723920"/>
          </a:xfrm>
        </p:grpSpPr>
        <p:sp>
          <p:nvSpPr>
            <p:cNvPr id="986" name="Google Shape;986;p42"/>
            <p:cNvSpPr/>
            <p:nvPr/>
          </p:nvSpPr>
          <p:spPr>
            <a:xfrm>
              <a:off x="0" y="0"/>
              <a:ext cx="4233470" cy="1685820"/>
            </a:xfrm>
            <a:custGeom>
              <a:rect b="b" l="l" r="r" t="t"/>
              <a:pathLst>
                <a:path extrusionOk="0" h="168582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1669444"/>
                  </a:lnTo>
                  <a:cubicBezTo>
                    <a:pt x="4233470" y="1678488"/>
                    <a:pt x="4226138" y="1685820"/>
                    <a:pt x="4217094" y="1685820"/>
                  </a:cubicBezTo>
                  <a:lnTo>
                    <a:pt x="16376" y="1685820"/>
                  </a:lnTo>
                  <a:cubicBezTo>
                    <a:pt x="7332" y="1685820"/>
                    <a:pt x="0" y="1678488"/>
                    <a:pt x="0" y="1669444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42"/>
            <p:cNvSpPr txBox="1"/>
            <p:nvPr/>
          </p:nvSpPr>
          <p:spPr>
            <a:xfrm>
              <a:off x="0" y="-38100"/>
              <a:ext cx="4233470" cy="1723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8" name="Google Shape;988;p42"/>
          <p:cNvSpPr txBox="1"/>
          <p:nvPr/>
        </p:nvSpPr>
        <p:spPr>
          <a:xfrm>
            <a:off x="4143139" y="2881628"/>
            <a:ext cx="129597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2D Video Production</a:t>
            </a:r>
            <a:endParaRPr/>
          </a:p>
        </p:txBody>
      </p:sp>
      <p:sp>
        <p:nvSpPr>
          <p:cNvPr id="989" name="Google Shape;989;p42"/>
          <p:cNvSpPr txBox="1"/>
          <p:nvPr/>
        </p:nvSpPr>
        <p:spPr>
          <a:xfrm>
            <a:off x="3676320" y="4381618"/>
            <a:ext cx="12493595" cy="3593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41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คือกระบวนการสร้างวิดีโอที่ใช้ภาพแอนิเมชันที่วาดหรือสร้างขึ้นในพื้นที่สองมิติ คือมีเพียงความกว้างและความสูง แต่ไม่มีความลึก</a:t>
            </a:r>
            <a:endParaRPr/>
          </a:p>
        </p:txBody>
      </p:sp>
      <p:grpSp>
        <p:nvGrpSpPr>
          <p:cNvPr id="990" name="Google Shape;990;p42"/>
          <p:cNvGrpSpPr/>
          <p:nvPr/>
        </p:nvGrpSpPr>
        <p:grpSpPr>
          <a:xfrm>
            <a:off x="300433" y="1138681"/>
            <a:ext cx="13642836" cy="1671812"/>
            <a:chOff x="0" y="-149707"/>
            <a:chExt cx="18190449" cy="2229083"/>
          </a:xfrm>
        </p:grpSpPr>
        <p:grpSp>
          <p:nvGrpSpPr>
            <p:cNvPr id="991" name="Google Shape;991;p42"/>
            <p:cNvGrpSpPr/>
            <p:nvPr/>
          </p:nvGrpSpPr>
          <p:grpSpPr>
            <a:xfrm>
              <a:off x="0" y="-149707"/>
              <a:ext cx="14031515" cy="1715756"/>
              <a:chOff x="0" y="-38100"/>
              <a:chExt cx="3570990" cy="436656"/>
            </a:xfrm>
          </p:grpSpPr>
          <p:sp>
            <p:nvSpPr>
              <p:cNvPr id="992" name="Google Shape;992;p42"/>
              <p:cNvSpPr/>
              <p:nvPr/>
            </p:nvSpPr>
            <p:spPr>
              <a:xfrm>
                <a:off x="0" y="0"/>
                <a:ext cx="3570990" cy="398556"/>
              </a:xfrm>
              <a:custGeom>
                <a:rect b="b" l="l" r="r" t="t"/>
                <a:pathLst>
                  <a:path extrusionOk="0" h="398556" w="3570990">
                    <a:moveTo>
                      <a:pt x="37519" y="0"/>
                    </a:moveTo>
                    <a:lnTo>
                      <a:pt x="3533471" y="0"/>
                    </a:lnTo>
                    <a:cubicBezTo>
                      <a:pt x="3554192" y="0"/>
                      <a:pt x="3570990" y="16798"/>
                      <a:pt x="3570990" y="37519"/>
                    </a:cubicBezTo>
                    <a:lnTo>
                      <a:pt x="3570990" y="361037"/>
                    </a:lnTo>
                    <a:cubicBezTo>
                      <a:pt x="3570990" y="381758"/>
                      <a:pt x="3554192" y="398556"/>
                      <a:pt x="3533471" y="398556"/>
                    </a:cubicBezTo>
                    <a:lnTo>
                      <a:pt x="37519" y="398556"/>
                    </a:lnTo>
                    <a:cubicBezTo>
                      <a:pt x="16798" y="398556"/>
                      <a:pt x="0" y="381758"/>
                      <a:pt x="0" y="361037"/>
                    </a:cubicBezTo>
                    <a:lnTo>
                      <a:pt x="0" y="37519"/>
                    </a:lnTo>
                    <a:cubicBezTo>
                      <a:pt x="0" y="16798"/>
                      <a:pt x="16798" y="0"/>
                      <a:pt x="37519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3" name="Google Shape;993;p42"/>
              <p:cNvSpPr txBox="1"/>
              <p:nvPr/>
            </p:nvSpPr>
            <p:spPr>
              <a:xfrm>
                <a:off x="0" y="-38100"/>
                <a:ext cx="3570990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4" name="Google Shape;994;p42"/>
            <p:cNvSpPr txBox="1"/>
            <p:nvPr/>
          </p:nvSpPr>
          <p:spPr>
            <a:xfrm>
              <a:off x="279828" y="258719"/>
              <a:ext cx="17910621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995" name="Google Shape;995;p42"/>
          <p:cNvGrpSpPr/>
          <p:nvPr/>
        </p:nvGrpSpPr>
        <p:grpSpPr>
          <a:xfrm>
            <a:off x="1678993" y="2660475"/>
            <a:ext cx="1769617" cy="1825917"/>
            <a:chOff x="0" y="-156520"/>
            <a:chExt cx="2359490" cy="2434557"/>
          </a:xfrm>
        </p:grpSpPr>
        <p:grpSp>
          <p:nvGrpSpPr>
            <p:cNvPr id="996" name="Google Shape;996;p42"/>
            <p:cNvGrpSpPr/>
            <p:nvPr/>
          </p:nvGrpSpPr>
          <p:grpSpPr>
            <a:xfrm>
              <a:off x="0" y="-156520"/>
              <a:ext cx="2359490" cy="2434557"/>
              <a:chOff x="0" y="-38100"/>
              <a:chExt cx="574344" cy="592617"/>
            </a:xfrm>
          </p:grpSpPr>
          <p:sp>
            <p:nvSpPr>
              <p:cNvPr id="997" name="Google Shape;997;p42"/>
              <p:cNvSpPr/>
              <p:nvPr/>
            </p:nvSpPr>
            <p:spPr>
              <a:xfrm>
                <a:off x="0" y="0"/>
                <a:ext cx="574344" cy="554517"/>
              </a:xfrm>
              <a:custGeom>
                <a:rect b="b" l="l" r="r" t="t"/>
                <a:pathLst>
                  <a:path extrusionOk="0" h="55451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1396"/>
                    </a:lnTo>
                    <a:cubicBezTo>
                      <a:pt x="574344" y="454622"/>
                      <a:pt x="474450" y="554517"/>
                      <a:pt x="351223" y="554517"/>
                    </a:cubicBezTo>
                    <a:lnTo>
                      <a:pt x="223121" y="554517"/>
                    </a:lnTo>
                    <a:cubicBezTo>
                      <a:pt x="99894" y="554517"/>
                      <a:pt x="0" y="454622"/>
                      <a:pt x="0" y="331396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8" name="Google Shape;998;p42"/>
              <p:cNvSpPr txBox="1"/>
              <p:nvPr/>
            </p:nvSpPr>
            <p:spPr>
              <a:xfrm>
                <a:off x="0" y="-38100"/>
                <a:ext cx="574200" cy="5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9" name="Google Shape;999;p42"/>
            <p:cNvSpPr txBox="1"/>
            <p:nvPr/>
          </p:nvSpPr>
          <p:spPr>
            <a:xfrm>
              <a:off x="797539" y="209254"/>
              <a:ext cx="514649" cy="1655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pscale Image" id="1004" name="Google Shape;1004;p4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5" name="Google Shape;1005;p43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06" name="Google Shape;1006;p43"/>
          <p:cNvGrpSpPr/>
          <p:nvPr/>
        </p:nvGrpSpPr>
        <p:grpSpPr>
          <a:xfrm>
            <a:off x="1028700" y="941669"/>
            <a:ext cx="16073956" cy="8850485"/>
            <a:chOff x="0" y="-38100"/>
            <a:chExt cx="4233470" cy="2330992"/>
          </a:xfrm>
        </p:grpSpPr>
        <p:sp>
          <p:nvSpPr>
            <p:cNvPr id="1007" name="Google Shape;1007;p43"/>
            <p:cNvSpPr/>
            <p:nvPr/>
          </p:nvSpPr>
          <p:spPr>
            <a:xfrm>
              <a:off x="0" y="0"/>
              <a:ext cx="4233470" cy="2292892"/>
            </a:xfrm>
            <a:custGeom>
              <a:rect b="b" l="l" r="r" t="t"/>
              <a:pathLst>
                <a:path extrusionOk="0" h="2292892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76516"/>
                  </a:lnTo>
                  <a:cubicBezTo>
                    <a:pt x="4233470" y="2285560"/>
                    <a:pt x="4226138" y="2292892"/>
                    <a:pt x="4217094" y="2292892"/>
                  </a:cubicBezTo>
                  <a:lnTo>
                    <a:pt x="16376" y="2292892"/>
                  </a:lnTo>
                  <a:cubicBezTo>
                    <a:pt x="7332" y="2292892"/>
                    <a:pt x="0" y="2285560"/>
                    <a:pt x="0" y="2276516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43"/>
            <p:cNvSpPr txBox="1"/>
            <p:nvPr/>
          </p:nvSpPr>
          <p:spPr>
            <a:xfrm>
              <a:off x="0" y="-38100"/>
              <a:ext cx="4233470" cy="2330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9" name="Google Shape;1009;p43"/>
          <p:cNvGrpSpPr/>
          <p:nvPr/>
        </p:nvGrpSpPr>
        <p:grpSpPr>
          <a:xfrm>
            <a:off x="536041" y="441682"/>
            <a:ext cx="12406677" cy="1674407"/>
            <a:chOff x="0" y="-149707"/>
            <a:chExt cx="16542236" cy="2232543"/>
          </a:xfrm>
        </p:grpSpPr>
        <p:grpSp>
          <p:nvGrpSpPr>
            <p:cNvPr id="1010" name="Google Shape;1010;p43"/>
            <p:cNvGrpSpPr/>
            <p:nvPr/>
          </p:nvGrpSpPr>
          <p:grpSpPr>
            <a:xfrm>
              <a:off x="0" y="-149707"/>
              <a:ext cx="12760137" cy="1715756"/>
              <a:chOff x="0" y="-38100"/>
              <a:chExt cx="3247427" cy="436656"/>
            </a:xfrm>
          </p:grpSpPr>
          <p:sp>
            <p:nvSpPr>
              <p:cNvPr id="1011" name="Google Shape;1011;p43"/>
              <p:cNvSpPr/>
              <p:nvPr/>
            </p:nvSpPr>
            <p:spPr>
              <a:xfrm>
                <a:off x="0" y="0"/>
                <a:ext cx="3247427" cy="398556"/>
              </a:xfrm>
              <a:custGeom>
                <a:rect b="b" l="l" r="r" t="t"/>
                <a:pathLst>
                  <a:path extrusionOk="0" h="398556" w="3247427">
                    <a:moveTo>
                      <a:pt x="41257" y="0"/>
                    </a:moveTo>
                    <a:lnTo>
                      <a:pt x="3206170" y="0"/>
                    </a:lnTo>
                    <a:cubicBezTo>
                      <a:pt x="3228956" y="0"/>
                      <a:pt x="3247427" y="18472"/>
                      <a:pt x="3247427" y="41257"/>
                    </a:cubicBezTo>
                    <a:lnTo>
                      <a:pt x="3247427" y="357299"/>
                    </a:lnTo>
                    <a:cubicBezTo>
                      <a:pt x="3247427" y="380084"/>
                      <a:pt x="3228956" y="398556"/>
                      <a:pt x="3206170" y="398556"/>
                    </a:cubicBezTo>
                    <a:lnTo>
                      <a:pt x="41257" y="398556"/>
                    </a:lnTo>
                    <a:cubicBezTo>
                      <a:pt x="30315" y="398556"/>
                      <a:pt x="19821" y="394209"/>
                      <a:pt x="12084" y="386472"/>
                    </a:cubicBezTo>
                    <a:cubicBezTo>
                      <a:pt x="4347" y="378735"/>
                      <a:pt x="0" y="368241"/>
                      <a:pt x="0" y="357299"/>
                    </a:cubicBezTo>
                    <a:lnTo>
                      <a:pt x="0" y="41257"/>
                    </a:lnTo>
                    <a:cubicBezTo>
                      <a:pt x="0" y="18472"/>
                      <a:pt x="18472" y="0"/>
                      <a:pt x="41257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43"/>
              <p:cNvSpPr txBox="1"/>
              <p:nvPr/>
            </p:nvSpPr>
            <p:spPr>
              <a:xfrm>
                <a:off x="0" y="-38100"/>
                <a:ext cx="3247427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3" name="Google Shape;1013;p43"/>
            <p:cNvSpPr txBox="1"/>
            <p:nvPr/>
          </p:nvSpPr>
          <p:spPr>
            <a:xfrm>
              <a:off x="254473" y="268244"/>
              <a:ext cx="16287763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014" name="Google Shape;1014;p43"/>
          <p:cNvSpPr/>
          <p:nvPr/>
        </p:nvSpPr>
        <p:spPr>
          <a:xfrm>
            <a:off x="9962569" y="5813886"/>
            <a:ext cx="6542045" cy="3172892"/>
          </a:xfrm>
          <a:custGeom>
            <a:rect b="b" l="l" r="r" t="t"/>
            <a:pathLst>
              <a:path extrusionOk="0" h="3172892" w="6542045">
                <a:moveTo>
                  <a:pt x="0" y="0"/>
                </a:moveTo>
                <a:lnTo>
                  <a:pt x="6542045" y="0"/>
                </a:lnTo>
                <a:lnTo>
                  <a:pt x="6542045" y="3172891"/>
                </a:lnTo>
                <a:lnTo>
                  <a:pt x="0" y="3172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5" name="Google Shape;1015;p43"/>
          <p:cNvSpPr/>
          <p:nvPr/>
        </p:nvSpPr>
        <p:spPr>
          <a:xfrm>
            <a:off x="9962569" y="1921543"/>
            <a:ext cx="6542045" cy="3221957"/>
          </a:xfrm>
          <a:custGeom>
            <a:rect b="b" l="l" r="r" t="t"/>
            <a:pathLst>
              <a:path extrusionOk="0" h="3221957" w="6542045">
                <a:moveTo>
                  <a:pt x="0" y="0"/>
                </a:moveTo>
                <a:lnTo>
                  <a:pt x="6542045" y="0"/>
                </a:lnTo>
                <a:lnTo>
                  <a:pt x="6542045" y="3221957"/>
                </a:lnTo>
                <a:lnTo>
                  <a:pt x="0" y="3221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6" name="Google Shape;1016;p43"/>
          <p:cNvSpPr/>
          <p:nvPr/>
        </p:nvSpPr>
        <p:spPr>
          <a:xfrm>
            <a:off x="-3485704" y="-1087972"/>
            <a:ext cx="16428423" cy="9240988"/>
          </a:xfrm>
          <a:custGeom>
            <a:rect b="b" l="l" r="r" t="t"/>
            <a:pathLst>
              <a:path extrusionOk="0" h="9240988" w="16428423">
                <a:moveTo>
                  <a:pt x="0" y="0"/>
                </a:moveTo>
                <a:lnTo>
                  <a:pt x="16428422" y="0"/>
                </a:lnTo>
                <a:lnTo>
                  <a:pt x="16428422" y="9240987"/>
                </a:lnTo>
                <a:lnTo>
                  <a:pt x="0" y="9240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7" name="Google Shape;1017;p43"/>
          <p:cNvSpPr txBox="1"/>
          <p:nvPr/>
        </p:nvSpPr>
        <p:spPr>
          <a:xfrm>
            <a:off x="1897983" y="5086350"/>
            <a:ext cx="7386508" cy="3347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แพลตฟอร์มสร้างวิดีโอด้วยข้อความหรือภาพนิ่ง(Text-to-Video &amp; Image-to-Video) Veo 3 สามารถสร้างวิดีโอความยาวสูงสุดประมาณ 8 วินาทีจากการพรอมต์ข้อความหรือภาพนิ่ง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pscale Image" id="1022" name="Google Shape;1022;p4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3" name="Google Shape;1023;p44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24" name="Google Shape;1024;p44"/>
          <p:cNvGrpSpPr/>
          <p:nvPr/>
        </p:nvGrpSpPr>
        <p:grpSpPr>
          <a:xfrm>
            <a:off x="1028700" y="941669"/>
            <a:ext cx="16073956" cy="8850485"/>
            <a:chOff x="0" y="-38100"/>
            <a:chExt cx="4233470" cy="2330992"/>
          </a:xfrm>
        </p:grpSpPr>
        <p:sp>
          <p:nvSpPr>
            <p:cNvPr id="1025" name="Google Shape;1025;p44"/>
            <p:cNvSpPr/>
            <p:nvPr/>
          </p:nvSpPr>
          <p:spPr>
            <a:xfrm>
              <a:off x="0" y="0"/>
              <a:ext cx="4233470" cy="2292892"/>
            </a:xfrm>
            <a:custGeom>
              <a:rect b="b" l="l" r="r" t="t"/>
              <a:pathLst>
                <a:path extrusionOk="0" h="2292892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76516"/>
                  </a:lnTo>
                  <a:cubicBezTo>
                    <a:pt x="4233470" y="2285560"/>
                    <a:pt x="4226138" y="2292892"/>
                    <a:pt x="4217094" y="2292892"/>
                  </a:cubicBezTo>
                  <a:lnTo>
                    <a:pt x="16376" y="2292892"/>
                  </a:lnTo>
                  <a:cubicBezTo>
                    <a:pt x="7332" y="2292892"/>
                    <a:pt x="0" y="2285560"/>
                    <a:pt x="0" y="2276516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44"/>
            <p:cNvSpPr txBox="1"/>
            <p:nvPr/>
          </p:nvSpPr>
          <p:spPr>
            <a:xfrm>
              <a:off x="0" y="-38100"/>
              <a:ext cx="4233470" cy="2330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7" name="Google Shape;1027;p44"/>
          <p:cNvGrpSpPr/>
          <p:nvPr/>
        </p:nvGrpSpPr>
        <p:grpSpPr>
          <a:xfrm>
            <a:off x="536041" y="441682"/>
            <a:ext cx="12406677" cy="1674407"/>
            <a:chOff x="0" y="-149707"/>
            <a:chExt cx="16542236" cy="2232543"/>
          </a:xfrm>
        </p:grpSpPr>
        <p:grpSp>
          <p:nvGrpSpPr>
            <p:cNvPr id="1028" name="Google Shape;1028;p44"/>
            <p:cNvGrpSpPr/>
            <p:nvPr/>
          </p:nvGrpSpPr>
          <p:grpSpPr>
            <a:xfrm>
              <a:off x="0" y="-149707"/>
              <a:ext cx="12760137" cy="1715756"/>
              <a:chOff x="0" y="-38100"/>
              <a:chExt cx="3247427" cy="436656"/>
            </a:xfrm>
          </p:grpSpPr>
          <p:sp>
            <p:nvSpPr>
              <p:cNvPr id="1029" name="Google Shape;1029;p44"/>
              <p:cNvSpPr/>
              <p:nvPr/>
            </p:nvSpPr>
            <p:spPr>
              <a:xfrm>
                <a:off x="0" y="0"/>
                <a:ext cx="3247427" cy="398556"/>
              </a:xfrm>
              <a:custGeom>
                <a:rect b="b" l="l" r="r" t="t"/>
                <a:pathLst>
                  <a:path extrusionOk="0" h="398556" w="3247427">
                    <a:moveTo>
                      <a:pt x="41257" y="0"/>
                    </a:moveTo>
                    <a:lnTo>
                      <a:pt x="3206170" y="0"/>
                    </a:lnTo>
                    <a:cubicBezTo>
                      <a:pt x="3228956" y="0"/>
                      <a:pt x="3247427" y="18472"/>
                      <a:pt x="3247427" y="41257"/>
                    </a:cubicBezTo>
                    <a:lnTo>
                      <a:pt x="3247427" y="357299"/>
                    </a:lnTo>
                    <a:cubicBezTo>
                      <a:pt x="3247427" y="380084"/>
                      <a:pt x="3228956" y="398556"/>
                      <a:pt x="3206170" y="398556"/>
                    </a:cubicBezTo>
                    <a:lnTo>
                      <a:pt x="41257" y="398556"/>
                    </a:lnTo>
                    <a:cubicBezTo>
                      <a:pt x="30315" y="398556"/>
                      <a:pt x="19821" y="394209"/>
                      <a:pt x="12084" y="386472"/>
                    </a:cubicBezTo>
                    <a:cubicBezTo>
                      <a:pt x="4347" y="378735"/>
                      <a:pt x="0" y="368241"/>
                      <a:pt x="0" y="357299"/>
                    </a:cubicBezTo>
                    <a:lnTo>
                      <a:pt x="0" y="41257"/>
                    </a:lnTo>
                    <a:cubicBezTo>
                      <a:pt x="0" y="18472"/>
                      <a:pt x="18472" y="0"/>
                      <a:pt x="41257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44"/>
              <p:cNvSpPr txBox="1"/>
              <p:nvPr/>
            </p:nvSpPr>
            <p:spPr>
              <a:xfrm>
                <a:off x="0" y="-38100"/>
                <a:ext cx="3247427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1" name="Google Shape;1031;p44"/>
            <p:cNvSpPr txBox="1"/>
            <p:nvPr/>
          </p:nvSpPr>
          <p:spPr>
            <a:xfrm>
              <a:off x="254473" y="268244"/>
              <a:ext cx="16287763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032" name="Google Shape;1032;p44"/>
          <p:cNvSpPr txBox="1"/>
          <p:nvPr/>
        </p:nvSpPr>
        <p:spPr>
          <a:xfrm>
            <a:off x="6697900" y="1880529"/>
            <a:ext cx="4102150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คุณสมบัติเด่น </a:t>
            </a:r>
            <a:endParaRPr/>
          </a:p>
        </p:txBody>
      </p:sp>
      <p:sp>
        <p:nvSpPr>
          <p:cNvPr id="1033" name="Google Shape;1033;p44"/>
          <p:cNvSpPr/>
          <p:nvPr/>
        </p:nvSpPr>
        <p:spPr>
          <a:xfrm>
            <a:off x="2223286" y="3746755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4" name="Google Shape;1034;p44"/>
          <p:cNvSpPr txBox="1"/>
          <p:nvPr/>
        </p:nvSpPr>
        <p:spPr>
          <a:xfrm>
            <a:off x="3718227" y="3626611"/>
            <a:ext cx="10061496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สามารถแปลงข้อความธรรมดาให้เป็นวิดีโอความยาว 8 วินาที พร้อมเสียงประกอบได้ทันที </a:t>
            </a:r>
            <a:endParaRPr/>
          </a:p>
        </p:txBody>
      </p:sp>
      <p:sp>
        <p:nvSpPr>
          <p:cNvPr id="1035" name="Google Shape;1035;p44"/>
          <p:cNvSpPr/>
          <p:nvPr/>
        </p:nvSpPr>
        <p:spPr>
          <a:xfrm>
            <a:off x="2223286" y="6020623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6" name="Google Shape;1036;p44"/>
          <p:cNvSpPr txBox="1"/>
          <p:nvPr/>
        </p:nvSpPr>
        <p:spPr>
          <a:xfrm>
            <a:off x="3881773" y="5920467"/>
            <a:ext cx="10061496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 สามารถสร้างวิดีโอในสไตล์ต่าง ๆ และจำลองการเคลื่อนไหวของตัวละครและวัตถุได้อย่างสมจริง </a:t>
            </a:r>
            <a:endParaRPr/>
          </a:p>
        </p:txBody>
      </p:sp>
      <p:sp>
        <p:nvSpPr>
          <p:cNvPr id="1037" name="Google Shape;1037;p44"/>
          <p:cNvSpPr/>
          <p:nvPr/>
        </p:nvSpPr>
        <p:spPr>
          <a:xfrm>
            <a:off x="2223286" y="7882443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8" name="Google Shape;1038;p44"/>
          <p:cNvSpPr txBox="1"/>
          <p:nvPr/>
        </p:nvSpPr>
        <p:spPr>
          <a:xfrm>
            <a:off x="3881773" y="7782287"/>
            <a:ext cx="11505714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สามารถแปลงภาพนิ่งให้เป็นวิดีโอความยาว 8 วินาที พร้อมเสียงประกอบได้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pscale Image" id="1043" name="Google Shape;1043;p4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4" name="Google Shape;1044;p45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45" name="Google Shape;1045;p45"/>
          <p:cNvGrpSpPr/>
          <p:nvPr/>
        </p:nvGrpSpPr>
        <p:grpSpPr>
          <a:xfrm>
            <a:off x="1028700" y="941669"/>
            <a:ext cx="16073956" cy="8850485"/>
            <a:chOff x="0" y="-38100"/>
            <a:chExt cx="4233470" cy="2330992"/>
          </a:xfrm>
        </p:grpSpPr>
        <p:sp>
          <p:nvSpPr>
            <p:cNvPr id="1046" name="Google Shape;1046;p45"/>
            <p:cNvSpPr/>
            <p:nvPr/>
          </p:nvSpPr>
          <p:spPr>
            <a:xfrm>
              <a:off x="0" y="0"/>
              <a:ext cx="4233470" cy="2292892"/>
            </a:xfrm>
            <a:custGeom>
              <a:rect b="b" l="l" r="r" t="t"/>
              <a:pathLst>
                <a:path extrusionOk="0" h="2292892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76516"/>
                  </a:lnTo>
                  <a:cubicBezTo>
                    <a:pt x="4233470" y="2285560"/>
                    <a:pt x="4226138" y="2292892"/>
                    <a:pt x="4217094" y="2292892"/>
                  </a:cubicBezTo>
                  <a:lnTo>
                    <a:pt x="16376" y="2292892"/>
                  </a:lnTo>
                  <a:cubicBezTo>
                    <a:pt x="7332" y="2292892"/>
                    <a:pt x="0" y="2285560"/>
                    <a:pt x="0" y="2276516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45"/>
            <p:cNvSpPr txBox="1"/>
            <p:nvPr/>
          </p:nvSpPr>
          <p:spPr>
            <a:xfrm>
              <a:off x="0" y="-38100"/>
              <a:ext cx="4233470" cy="2330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8" name="Google Shape;1048;p45"/>
          <p:cNvGrpSpPr/>
          <p:nvPr/>
        </p:nvGrpSpPr>
        <p:grpSpPr>
          <a:xfrm>
            <a:off x="536041" y="441682"/>
            <a:ext cx="12406677" cy="1674407"/>
            <a:chOff x="0" y="-149707"/>
            <a:chExt cx="16542236" cy="2232543"/>
          </a:xfrm>
        </p:grpSpPr>
        <p:grpSp>
          <p:nvGrpSpPr>
            <p:cNvPr id="1049" name="Google Shape;1049;p45"/>
            <p:cNvGrpSpPr/>
            <p:nvPr/>
          </p:nvGrpSpPr>
          <p:grpSpPr>
            <a:xfrm>
              <a:off x="0" y="-149707"/>
              <a:ext cx="12760137" cy="1715756"/>
              <a:chOff x="0" y="-38100"/>
              <a:chExt cx="3247427" cy="436656"/>
            </a:xfrm>
          </p:grpSpPr>
          <p:sp>
            <p:nvSpPr>
              <p:cNvPr id="1050" name="Google Shape;1050;p45"/>
              <p:cNvSpPr/>
              <p:nvPr/>
            </p:nvSpPr>
            <p:spPr>
              <a:xfrm>
                <a:off x="0" y="0"/>
                <a:ext cx="3247427" cy="398556"/>
              </a:xfrm>
              <a:custGeom>
                <a:rect b="b" l="l" r="r" t="t"/>
                <a:pathLst>
                  <a:path extrusionOk="0" h="398556" w="3247427">
                    <a:moveTo>
                      <a:pt x="41257" y="0"/>
                    </a:moveTo>
                    <a:lnTo>
                      <a:pt x="3206170" y="0"/>
                    </a:lnTo>
                    <a:cubicBezTo>
                      <a:pt x="3228956" y="0"/>
                      <a:pt x="3247427" y="18472"/>
                      <a:pt x="3247427" y="41257"/>
                    </a:cubicBezTo>
                    <a:lnTo>
                      <a:pt x="3247427" y="357299"/>
                    </a:lnTo>
                    <a:cubicBezTo>
                      <a:pt x="3247427" y="380084"/>
                      <a:pt x="3228956" y="398556"/>
                      <a:pt x="3206170" y="398556"/>
                    </a:cubicBezTo>
                    <a:lnTo>
                      <a:pt x="41257" y="398556"/>
                    </a:lnTo>
                    <a:cubicBezTo>
                      <a:pt x="30315" y="398556"/>
                      <a:pt x="19821" y="394209"/>
                      <a:pt x="12084" y="386472"/>
                    </a:cubicBezTo>
                    <a:cubicBezTo>
                      <a:pt x="4347" y="378735"/>
                      <a:pt x="0" y="368241"/>
                      <a:pt x="0" y="357299"/>
                    </a:cubicBezTo>
                    <a:lnTo>
                      <a:pt x="0" y="41257"/>
                    </a:lnTo>
                    <a:cubicBezTo>
                      <a:pt x="0" y="18472"/>
                      <a:pt x="18472" y="0"/>
                      <a:pt x="41257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45"/>
              <p:cNvSpPr txBox="1"/>
              <p:nvPr/>
            </p:nvSpPr>
            <p:spPr>
              <a:xfrm>
                <a:off x="0" y="-38100"/>
                <a:ext cx="3247427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2" name="Google Shape;1052;p45"/>
            <p:cNvSpPr txBox="1"/>
            <p:nvPr/>
          </p:nvSpPr>
          <p:spPr>
            <a:xfrm>
              <a:off x="254473" y="268244"/>
              <a:ext cx="16287763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053" name="Google Shape;1053;p45"/>
          <p:cNvSpPr txBox="1"/>
          <p:nvPr/>
        </p:nvSpPr>
        <p:spPr>
          <a:xfrm>
            <a:off x="7587371" y="1880529"/>
            <a:ext cx="2323207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ข้อจำกัด</a:t>
            </a:r>
            <a:endParaRPr/>
          </a:p>
        </p:txBody>
      </p:sp>
      <p:sp>
        <p:nvSpPr>
          <p:cNvPr id="1054" name="Google Shape;1054;p45"/>
          <p:cNvSpPr/>
          <p:nvPr/>
        </p:nvSpPr>
        <p:spPr>
          <a:xfrm>
            <a:off x="2223286" y="3746755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5" name="Google Shape;1055;p45"/>
          <p:cNvSpPr txBox="1"/>
          <p:nvPr/>
        </p:nvSpPr>
        <p:spPr>
          <a:xfrm>
            <a:off x="3881773" y="3689605"/>
            <a:ext cx="10061496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วิดีโอที่สร้างขึ้นมีความยาวสูงสุดเพียง 8 วินาที ซึ่งอาจไม่เพียงพอสำหรับบางประเภทของคอนเทนต์</a:t>
            </a:r>
            <a:endParaRPr/>
          </a:p>
        </p:txBody>
      </p:sp>
      <p:sp>
        <p:nvSpPr>
          <p:cNvPr id="1056" name="Google Shape;1056;p45"/>
          <p:cNvSpPr/>
          <p:nvPr/>
        </p:nvSpPr>
        <p:spPr>
          <a:xfrm>
            <a:off x="2223286" y="5880129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7" name="Google Shape;1057;p45"/>
          <p:cNvSpPr txBox="1"/>
          <p:nvPr/>
        </p:nvSpPr>
        <p:spPr>
          <a:xfrm>
            <a:off x="3881773" y="5744234"/>
            <a:ext cx="11804992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การเข้าถึงฟีเจอร์เต็มรูปแบบของ Veo 3 ต้องสมัครสมาชิกแพ็กเกจ Google AI Pro หรือ Ultra ซึ่งมีค่าใช้จ่ายเพิ่มเติม 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pscale Image" id="1062" name="Google Shape;1062;p4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3" name="Google Shape;1063;p46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64" name="Google Shape;1064;p46"/>
          <p:cNvGrpSpPr/>
          <p:nvPr/>
        </p:nvGrpSpPr>
        <p:grpSpPr>
          <a:xfrm>
            <a:off x="1028700" y="941669"/>
            <a:ext cx="16073956" cy="8850485"/>
            <a:chOff x="0" y="-38100"/>
            <a:chExt cx="4233470" cy="2330992"/>
          </a:xfrm>
        </p:grpSpPr>
        <p:sp>
          <p:nvSpPr>
            <p:cNvPr id="1065" name="Google Shape;1065;p46"/>
            <p:cNvSpPr/>
            <p:nvPr/>
          </p:nvSpPr>
          <p:spPr>
            <a:xfrm>
              <a:off x="0" y="0"/>
              <a:ext cx="4233470" cy="2292892"/>
            </a:xfrm>
            <a:custGeom>
              <a:rect b="b" l="l" r="r" t="t"/>
              <a:pathLst>
                <a:path extrusionOk="0" h="2292892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76516"/>
                  </a:lnTo>
                  <a:cubicBezTo>
                    <a:pt x="4233470" y="2285560"/>
                    <a:pt x="4226138" y="2292892"/>
                    <a:pt x="4217094" y="2292892"/>
                  </a:cubicBezTo>
                  <a:lnTo>
                    <a:pt x="16376" y="2292892"/>
                  </a:lnTo>
                  <a:cubicBezTo>
                    <a:pt x="7332" y="2292892"/>
                    <a:pt x="0" y="2285560"/>
                    <a:pt x="0" y="2276516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46"/>
            <p:cNvSpPr txBox="1"/>
            <p:nvPr/>
          </p:nvSpPr>
          <p:spPr>
            <a:xfrm>
              <a:off x="0" y="-38100"/>
              <a:ext cx="4233470" cy="2330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7" name="Google Shape;1067;p46"/>
          <p:cNvGrpSpPr/>
          <p:nvPr/>
        </p:nvGrpSpPr>
        <p:grpSpPr>
          <a:xfrm>
            <a:off x="239307" y="135356"/>
            <a:ext cx="12406677" cy="1674407"/>
            <a:chOff x="0" y="-149707"/>
            <a:chExt cx="16542236" cy="2232543"/>
          </a:xfrm>
        </p:grpSpPr>
        <p:grpSp>
          <p:nvGrpSpPr>
            <p:cNvPr id="1068" name="Google Shape;1068;p46"/>
            <p:cNvGrpSpPr/>
            <p:nvPr/>
          </p:nvGrpSpPr>
          <p:grpSpPr>
            <a:xfrm>
              <a:off x="0" y="-149707"/>
              <a:ext cx="12760137" cy="1715756"/>
              <a:chOff x="0" y="-38100"/>
              <a:chExt cx="3247427" cy="436656"/>
            </a:xfrm>
          </p:grpSpPr>
          <p:sp>
            <p:nvSpPr>
              <p:cNvPr id="1069" name="Google Shape;1069;p46"/>
              <p:cNvSpPr/>
              <p:nvPr/>
            </p:nvSpPr>
            <p:spPr>
              <a:xfrm>
                <a:off x="0" y="0"/>
                <a:ext cx="3247427" cy="398556"/>
              </a:xfrm>
              <a:custGeom>
                <a:rect b="b" l="l" r="r" t="t"/>
                <a:pathLst>
                  <a:path extrusionOk="0" h="398556" w="3247427">
                    <a:moveTo>
                      <a:pt x="41257" y="0"/>
                    </a:moveTo>
                    <a:lnTo>
                      <a:pt x="3206170" y="0"/>
                    </a:lnTo>
                    <a:cubicBezTo>
                      <a:pt x="3228956" y="0"/>
                      <a:pt x="3247427" y="18472"/>
                      <a:pt x="3247427" y="41257"/>
                    </a:cubicBezTo>
                    <a:lnTo>
                      <a:pt x="3247427" y="357299"/>
                    </a:lnTo>
                    <a:cubicBezTo>
                      <a:pt x="3247427" y="380084"/>
                      <a:pt x="3228956" y="398556"/>
                      <a:pt x="3206170" y="398556"/>
                    </a:cubicBezTo>
                    <a:lnTo>
                      <a:pt x="41257" y="398556"/>
                    </a:lnTo>
                    <a:cubicBezTo>
                      <a:pt x="30315" y="398556"/>
                      <a:pt x="19821" y="394209"/>
                      <a:pt x="12084" y="386472"/>
                    </a:cubicBezTo>
                    <a:cubicBezTo>
                      <a:pt x="4347" y="378735"/>
                      <a:pt x="0" y="368241"/>
                      <a:pt x="0" y="357299"/>
                    </a:cubicBezTo>
                    <a:lnTo>
                      <a:pt x="0" y="41257"/>
                    </a:lnTo>
                    <a:cubicBezTo>
                      <a:pt x="0" y="18472"/>
                      <a:pt x="18472" y="0"/>
                      <a:pt x="41257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46"/>
              <p:cNvSpPr txBox="1"/>
              <p:nvPr/>
            </p:nvSpPr>
            <p:spPr>
              <a:xfrm>
                <a:off x="0" y="-38100"/>
                <a:ext cx="3247427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71" name="Google Shape;1071;p46"/>
            <p:cNvSpPr txBox="1"/>
            <p:nvPr/>
          </p:nvSpPr>
          <p:spPr>
            <a:xfrm>
              <a:off x="254473" y="268244"/>
              <a:ext cx="16287763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072" name="Google Shape;1072;p46"/>
          <p:cNvSpPr/>
          <p:nvPr/>
        </p:nvSpPr>
        <p:spPr>
          <a:xfrm>
            <a:off x="8787353" y="1544636"/>
            <a:ext cx="7717261" cy="8114339"/>
          </a:xfrm>
          <a:custGeom>
            <a:rect b="b" l="l" r="r" t="t"/>
            <a:pathLst>
              <a:path extrusionOk="0" h="8114339" w="7717261">
                <a:moveTo>
                  <a:pt x="0" y="0"/>
                </a:moveTo>
                <a:lnTo>
                  <a:pt x="7717261" y="0"/>
                </a:lnTo>
                <a:lnTo>
                  <a:pt x="7717261" y="8114340"/>
                </a:lnTo>
                <a:lnTo>
                  <a:pt x="0" y="8114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484" l="0" r="0" t="-1485"/>
            </a:stretch>
          </a:blipFill>
          <a:ln>
            <a:noFill/>
          </a:ln>
        </p:spPr>
      </p:sp>
      <p:sp>
        <p:nvSpPr>
          <p:cNvPr id="1073" name="Google Shape;1073;p46"/>
          <p:cNvSpPr txBox="1"/>
          <p:nvPr/>
        </p:nvSpPr>
        <p:spPr>
          <a:xfrm>
            <a:off x="3159560" y="3036043"/>
            <a:ext cx="4161234" cy="165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ราคา Package</a:t>
            </a:r>
            <a:endParaRPr/>
          </a:p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074" name="Google Shape;1074;p46"/>
          <p:cNvSpPr/>
          <p:nvPr/>
        </p:nvSpPr>
        <p:spPr>
          <a:xfrm>
            <a:off x="1873644" y="2877993"/>
            <a:ext cx="5958834" cy="595883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38885" r="-38883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6D4D"/>
        </a:solidFill>
      </p:bgPr>
    </p:bg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pscale Image" id="1079" name="Google Shape;1079;p4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0" name="Google Shape;1080;p47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81" name="Google Shape;1081;p47"/>
          <p:cNvGrpSpPr/>
          <p:nvPr/>
        </p:nvGrpSpPr>
        <p:grpSpPr>
          <a:xfrm>
            <a:off x="1028700" y="884039"/>
            <a:ext cx="16073956" cy="8527517"/>
            <a:chOff x="0" y="-38100"/>
            <a:chExt cx="4233470" cy="2245930"/>
          </a:xfrm>
        </p:grpSpPr>
        <p:sp>
          <p:nvSpPr>
            <p:cNvPr id="1082" name="Google Shape;1082;p47"/>
            <p:cNvSpPr/>
            <p:nvPr/>
          </p:nvSpPr>
          <p:spPr>
            <a:xfrm>
              <a:off x="0" y="0"/>
              <a:ext cx="4233470" cy="2207830"/>
            </a:xfrm>
            <a:custGeom>
              <a:rect b="b" l="l" r="r" t="t"/>
              <a:pathLst>
                <a:path extrusionOk="0" h="220783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191454"/>
                  </a:lnTo>
                  <a:cubicBezTo>
                    <a:pt x="4233470" y="2200499"/>
                    <a:pt x="4226138" y="2207830"/>
                    <a:pt x="4217094" y="2207830"/>
                  </a:cubicBezTo>
                  <a:lnTo>
                    <a:pt x="16376" y="2207830"/>
                  </a:lnTo>
                  <a:cubicBezTo>
                    <a:pt x="7332" y="2207830"/>
                    <a:pt x="0" y="2200499"/>
                    <a:pt x="0" y="2191454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47"/>
            <p:cNvSpPr txBox="1"/>
            <p:nvPr/>
          </p:nvSpPr>
          <p:spPr>
            <a:xfrm>
              <a:off x="0" y="-38100"/>
              <a:ext cx="4233470" cy="22459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4" name="Google Shape;1084;p47"/>
          <p:cNvSpPr/>
          <p:nvPr/>
        </p:nvSpPr>
        <p:spPr>
          <a:xfrm>
            <a:off x="10330685" y="2014660"/>
            <a:ext cx="5923354" cy="2902444"/>
          </a:xfrm>
          <a:custGeom>
            <a:rect b="b" l="l" r="r" t="t"/>
            <a:pathLst>
              <a:path extrusionOk="0" h="2902444" w="5923354">
                <a:moveTo>
                  <a:pt x="0" y="0"/>
                </a:moveTo>
                <a:lnTo>
                  <a:pt x="5923354" y="0"/>
                </a:lnTo>
                <a:lnTo>
                  <a:pt x="5923354" y="2902444"/>
                </a:lnTo>
                <a:lnTo>
                  <a:pt x="0" y="2902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5" name="Google Shape;1085;p47"/>
          <p:cNvSpPr/>
          <p:nvPr/>
        </p:nvSpPr>
        <p:spPr>
          <a:xfrm>
            <a:off x="10330685" y="5424646"/>
            <a:ext cx="5923354" cy="2895039"/>
          </a:xfrm>
          <a:custGeom>
            <a:rect b="b" l="l" r="r" t="t"/>
            <a:pathLst>
              <a:path extrusionOk="0" h="2895039" w="5923354">
                <a:moveTo>
                  <a:pt x="0" y="0"/>
                </a:moveTo>
                <a:lnTo>
                  <a:pt x="5923354" y="0"/>
                </a:lnTo>
                <a:lnTo>
                  <a:pt x="5923354" y="2895040"/>
                </a:lnTo>
                <a:lnTo>
                  <a:pt x="0" y="2895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1086" name="Google Shape;1086;p47"/>
          <p:cNvGrpSpPr/>
          <p:nvPr/>
        </p:nvGrpSpPr>
        <p:grpSpPr>
          <a:xfrm>
            <a:off x="536041" y="441682"/>
            <a:ext cx="13991845" cy="1671812"/>
            <a:chOff x="0" y="-149707"/>
            <a:chExt cx="18655793" cy="2229083"/>
          </a:xfrm>
        </p:grpSpPr>
        <p:grpSp>
          <p:nvGrpSpPr>
            <p:cNvPr id="1087" name="Google Shape;1087;p47"/>
            <p:cNvGrpSpPr/>
            <p:nvPr/>
          </p:nvGrpSpPr>
          <p:grpSpPr>
            <a:xfrm>
              <a:off x="0" y="-149707"/>
              <a:ext cx="14390466" cy="1715756"/>
              <a:chOff x="0" y="-38100"/>
              <a:chExt cx="3662342" cy="436656"/>
            </a:xfrm>
          </p:grpSpPr>
          <p:sp>
            <p:nvSpPr>
              <p:cNvPr id="1088" name="Google Shape;1088;p47"/>
              <p:cNvSpPr/>
              <p:nvPr/>
            </p:nvSpPr>
            <p:spPr>
              <a:xfrm>
                <a:off x="0" y="0"/>
                <a:ext cx="3662342" cy="398556"/>
              </a:xfrm>
              <a:custGeom>
                <a:rect b="b" l="l" r="r" t="t"/>
                <a:pathLst>
                  <a:path extrusionOk="0" h="398556" w="3662342">
                    <a:moveTo>
                      <a:pt x="36583" y="0"/>
                    </a:moveTo>
                    <a:lnTo>
                      <a:pt x="3625759" y="0"/>
                    </a:lnTo>
                    <a:cubicBezTo>
                      <a:pt x="3635461" y="0"/>
                      <a:pt x="3644767" y="3854"/>
                      <a:pt x="3651627" y="10715"/>
                    </a:cubicBezTo>
                    <a:cubicBezTo>
                      <a:pt x="3658488" y="17576"/>
                      <a:pt x="3662342" y="26881"/>
                      <a:pt x="3662342" y="36583"/>
                    </a:cubicBezTo>
                    <a:lnTo>
                      <a:pt x="3662342" y="361973"/>
                    </a:lnTo>
                    <a:cubicBezTo>
                      <a:pt x="3662342" y="382177"/>
                      <a:pt x="3645964" y="398556"/>
                      <a:pt x="3625759" y="398556"/>
                    </a:cubicBezTo>
                    <a:lnTo>
                      <a:pt x="36583" y="398556"/>
                    </a:lnTo>
                    <a:cubicBezTo>
                      <a:pt x="16379" y="398556"/>
                      <a:pt x="0" y="382177"/>
                      <a:pt x="0" y="361973"/>
                    </a:cubicBezTo>
                    <a:lnTo>
                      <a:pt x="0" y="36583"/>
                    </a:lnTo>
                    <a:cubicBezTo>
                      <a:pt x="0" y="16379"/>
                      <a:pt x="16379" y="0"/>
                      <a:pt x="36583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47"/>
              <p:cNvSpPr txBox="1"/>
              <p:nvPr/>
            </p:nvSpPr>
            <p:spPr>
              <a:xfrm>
                <a:off x="0" y="-38100"/>
                <a:ext cx="3662342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0" name="Google Shape;1090;p47"/>
            <p:cNvSpPr txBox="1"/>
            <p:nvPr/>
          </p:nvSpPr>
          <p:spPr>
            <a:xfrm>
              <a:off x="286986" y="258719"/>
              <a:ext cx="18368807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091" name="Google Shape;1091;p47"/>
          <p:cNvSpPr/>
          <p:nvPr/>
        </p:nvSpPr>
        <p:spPr>
          <a:xfrm>
            <a:off x="1028700" y="1333728"/>
            <a:ext cx="7156561" cy="3235303"/>
          </a:xfrm>
          <a:custGeom>
            <a:rect b="b" l="l" r="r" t="t"/>
            <a:pathLst>
              <a:path extrusionOk="0" h="3235303" w="7156561">
                <a:moveTo>
                  <a:pt x="0" y="0"/>
                </a:moveTo>
                <a:lnTo>
                  <a:pt x="7156561" y="0"/>
                </a:lnTo>
                <a:lnTo>
                  <a:pt x="7156561" y="3235302"/>
                </a:lnTo>
                <a:lnTo>
                  <a:pt x="0" y="3235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2212" l="0" r="0" t="-12212"/>
            </a:stretch>
          </a:blipFill>
          <a:ln>
            <a:noFill/>
          </a:ln>
        </p:spPr>
      </p:sp>
      <p:sp>
        <p:nvSpPr>
          <p:cNvPr id="1092" name="Google Shape;1092;p47"/>
          <p:cNvSpPr txBox="1"/>
          <p:nvPr/>
        </p:nvSpPr>
        <p:spPr>
          <a:xfrm>
            <a:off x="1607801" y="4033171"/>
            <a:ext cx="8184456" cy="3804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CapCut เป็นแอปพลิเคชันและโปรแกรมตัดต่อวิดีโอฟรี ที่ใช้งานง่าย มีฟีเจอร์ครบครัน เช่น เอฟเฟกต์ เพลง คำบรรยายอัตโนมัติ และเทมเพลตหลากหลาย เหมาะสำหรับทั้งผู้เริ่มต้นและมืออาชีพในการสร้างสรรค์วิดีโอ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6D4D"/>
        </a:solidFill>
      </p:bgPr>
    </p:bg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pscale Image" id="1097" name="Google Shape;1097;p4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8" name="Google Shape;1098;p48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99" name="Google Shape;1099;p48"/>
          <p:cNvGrpSpPr/>
          <p:nvPr/>
        </p:nvGrpSpPr>
        <p:grpSpPr>
          <a:xfrm>
            <a:off x="1028700" y="745567"/>
            <a:ext cx="16073956" cy="8665989"/>
            <a:chOff x="0" y="-38100"/>
            <a:chExt cx="4233470" cy="2282400"/>
          </a:xfrm>
        </p:grpSpPr>
        <p:sp>
          <p:nvSpPr>
            <p:cNvPr id="1100" name="Google Shape;1100;p48"/>
            <p:cNvSpPr/>
            <p:nvPr/>
          </p:nvSpPr>
          <p:spPr>
            <a:xfrm>
              <a:off x="0" y="0"/>
              <a:ext cx="4233470" cy="2244300"/>
            </a:xfrm>
            <a:custGeom>
              <a:rect b="b" l="l" r="r" t="t"/>
              <a:pathLst>
                <a:path extrusionOk="0" h="224430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27924"/>
                  </a:lnTo>
                  <a:cubicBezTo>
                    <a:pt x="4233470" y="2236969"/>
                    <a:pt x="4226138" y="2244300"/>
                    <a:pt x="4217094" y="2244300"/>
                  </a:cubicBezTo>
                  <a:lnTo>
                    <a:pt x="16376" y="2244300"/>
                  </a:lnTo>
                  <a:cubicBezTo>
                    <a:pt x="7332" y="2244300"/>
                    <a:pt x="0" y="2236969"/>
                    <a:pt x="0" y="2227924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48"/>
            <p:cNvSpPr txBox="1"/>
            <p:nvPr/>
          </p:nvSpPr>
          <p:spPr>
            <a:xfrm>
              <a:off x="0" y="-38100"/>
              <a:ext cx="4233470" cy="228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2" name="Google Shape;1102;p48"/>
          <p:cNvSpPr txBox="1"/>
          <p:nvPr/>
        </p:nvSpPr>
        <p:spPr>
          <a:xfrm>
            <a:off x="6697900" y="1880529"/>
            <a:ext cx="4102150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คุณสมบัติเด่น </a:t>
            </a:r>
            <a:endParaRPr/>
          </a:p>
        </p:txBody>
      </p:sp>
      <p:grpSp>
        <p:nvGrpSpPr>
          <p:cNvPr id="1103" name="Google Shape;1103;p48"/>
          <p:cNvGrpSpPr/>
          <p:nvPr/>
        </p:nvGrpSpPr>
        <p:grpSpPr>
          <a:xfrm>
            <a:off x="536041" y="441682"/>
            <a:ext cx="13727650" cy="1671812"/>
            <a:chOff x="0" y="-149707"/>
            <a:chExt cx="18303534" cy="2229083"/>
          </a:xfrm>
        </p:grpSpPr>
        <p:grpSp>
          <p:nvGrpSpPr>
            <p:cNvPr id="1104" name="Google Shape;1104;p48"/>
            <p:cNvGrpSpPr/>
            <p:nvPr/>
          </p:nvGrpSpPr>
          <p:grpSpPr>
            <a:xfrm>
              <a:off x="0" y="-149707"/>
              <a:ext cx="14118745" cy="1715756"/>
              <a:chOff x="0" y="-38100"/>
              <a:chExt cx="3593190" cy="436656"/>
            </a:xfrm>
          </p:grpSpPr>
          <p:sp>
            <p:nvSpPr>
              <p:cNvPr id="1105" name="Google Shape;1105;p48"/>
              <p:cNvSpPr/>
              <p:nvPr/>
            </p:nvSpPr>
            <p:spPr>
              <a:xfrm>
                <a:off x="0" y="0"/>
                <a:ext cx="3593190" cy="398556"/>
              </a:xfrm>
              <a:custGeom>
                <a:rect b="b" l="l" r="r" t="t"/>
                <a:pathLst>
                  <a:path extrusionOk="0" h="398556" w="3593190">
                    <a:moveTo>
                      <a:pt x="37287" y="0"/>
                    </a:moveTo>
                    <a:lnTo>
                      <a:pt x="3555903" y="0"/>
                    </a:lnTo>
                    <a:cubicBezTo>
                      <a:pt x="3565792" y="0"/>
                      <a:pt x="3575276" y="3928"/>
                      <a:pt x="3582269" y="10921"/>
                    </a:cubicBezTo>
                    <a:cubicBezTo>
                      <a:pt x="3589262" y="17914"/>
                      <a:pt x="3593190" y="27398"/>
                      <a:pt x="3593190" y="37287"/>
                    </a:cubicBezTo>
                    <a:lnTo>
                      <a:pt x="3593190" y="361269"/>
                    </a:lnTo>
                    <a:cubicBezTo>
                      <a:pt x="3593190" y="371158"/>
                      <a:pt x="3589262" y="380642"/>
                      <a:pt x="3582269" y="387635"/>
                    </a:cubicBezTo>
                    <a:cubicBezTo>
                      <a:pt x="3575276" y="394628"/>
                      <a:pt x="3565792" y="398556"/>
                      <a:pt x="3555903" y="398556"/>
                    </a:cubicBezTo>
                    <a:lnTo>
                      <a:pt x="37287" y="398556"/>
                    </a:lnTo>
                    <a:cubicBezTo>
                      <a:pt x="27398" y="398556"/>
                      <a:pt x="17914" y="394628"/>
                      <a:pt x="10921" y="387635"/>
                    </a:cubicBezTo>
                    <a:cubicBezTo>
                      <a:pt x="3928" y="380642"/>
                      <a:pt x="0" y="371158"/>
                      <a:pt x="0" y="361269"/>
                    </a:cubicBezTo>
                    <a:lnTo>
                      <a:pt x="0" y="37287"/>
                    </a:lnTo>
                    <a:cubicBezTo>
                      <a:pt x="0" y="27398"/>
                      <a:pt x="3928" y="17914"/>
                      <a:pt x="10921" y="10921"/>
                    </a:cubicBezTo>
                    <a:cubicBezTo>
                      <a:pt x="17914" y="3928"/>
                      <a:pt x="27398" y="0"/>
                      <a:pt x="37287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48"/>
              <p:cNvSpPr txBox="1"/>
              <p:nvPr/>
            </p:nvSpPr>
            <p:spPr>
              <a:xfrm>
                <a:off x="0" y="-38100"/>
                <a:ext cx="3593190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7" name="Google Shape;1107;p48"/>
            <p:cNvSpPr txBox="1"/>
            <p:nvPr/>
          </p:nvSpPr>
          <p:spPr>
            <a:xfrm>
              <a:off x="281567" y="258719"/>
              <a:ext cx="18021967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108" name="Google Shape;1108;p48"/>
          <p:cNvSpPr/>
          <p:nvPr/>
        </p:nvSpPr>
        <p:spPr>
          <a:xfrm>
            <a:off x="2147184" y="2919878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3"/>
                </a:lnTo>
                <a:lnTo>
                  <a:pt x="0" y="999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9" name="Google Shape;1109;p48"/>
          <p:cNvSpPr txBox="1"/>
          <p:nvPr/>
        </p:nvSpPr>
        <p:spPr>
          <a:xfrm>
            <a:off x="3554681" y="3122212"/>
            <a:ext cx="874722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อินเทอร์เฟซเรียบง่าย</a:t>
            </a:r>
            <a:endParaRPr/>
          </a:p>
        </p:txBody>
      </p:sp>
      <p:sp>
        <p:nvSpPr>
          <p:cNvPr id="1110" name="Google Shape;1110;p48"/>
          <p:cNvSpPr txBox="1"/>
          <p:nvPr/>
        </p:nvSpPr>
        <p:spPr>
          <a:xfrm>
            <a:off x="3554681" y="4668775"/>
            <a:ext cx="1166926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มีทั้งการตัดต่อ ใส่เอฟเฟกต์ ตัวหนังสือ เพลง ซับอัตโนมัติ</a:t>
            </a:r>
            <a:endParaRPr/>
          </a:p>
        </p:txBody>
      </p:sp>
      <p:sp>
        <p:nvSpPr>
          <p:cNvPr id="1111" name="Google Shape;1111;p48"/>
          <p:cNvSpPr/>
          <p:nvPr/>
        </p:nvSpPr>
        <p:spPr>
          <a:xfrm>
            <a:off x="2147184" y="4725925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2" name="Google Shape;1112;p48"/>
          <p:cNvSpPr/>
          <p:nvPr/>
        </p:nvSpPr>
        <p:spPr>
          <a:xfrm>
            <a:off x="2147184" y="6385411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3" name="Google Shape;1113;p48"/>
          <p:cNvSpPr txBox="1"/>
          <p:nvPr/>
        </p:nvSpPr>
        <p:spPr>
          <a:xfrm>
            <a:off x="3554681" y="6587745"/>
            <a:ext cx="1233976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เครื่องมือ AI อัจฉริยะ – เช่น ลบพื้นหลัง, ซับไตเติลอัตโนมัติ, AI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6D4D"/>
        </a:solidFill>
      </p:bgPr>
    </p:bg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pscale Image" id="1118" name="Google Shape;1118;p4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9" name="Google Shape;1119;p49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20" name="Google Shape;1120;p49"/>
          <p:cNvGrpSpPr/>
          <p:nvPr/>
        </p:nvGrpSpPr>
        <p:grpSpPr>
          <a:xfrm>
            <a:off x="1028700" y="528082"/>
            <a:ext cx="16073956" cy="8883474"/>
            <a:chOff x="0" y="-38100"/>
            <a:chExt cx="4233470" cy="2339680"/>
          </a:xfrm>
        </p:grpSpPr>
        <p:sp>
          <p:nvSpPr>
            <p:cNvPr id="1121" name="Google Shape;1121;p49"/>
            <p:cNvSpPr/>
            <p:nvPr/>
          </p:nvSpPr>
          <p:spPr>
            <a:xfrm>
              <a:off x="0" y="0"/>
              <a:ext cx="4233470" cy="2301580"/>
            </a:xfrm>
            <a:custGeom>
              <a:rect b="b" l="l" r="r" t="t"/>
              <a:pathLst>
                <a:path extrusionOk="0" h="230158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85205"/>
                  </a:lnTo>
                  <a:cubicBezTo>
                    <a:pt x="4233470" y="2294249"/>
                    <a:pt x="4226138" y="2301580"/>
                    <a:pt x="4217094" y="2301580"/>
                  </a:cubicBezTo>
                  <a:lnTo>
                    <a:pt x="16376" y="2301580"/>
                  </a:lnTo>
                  <a:cubicBezTo>
                    <a:pt x="7332" y="2301580"/>
                    <a:pt x="0" y="2294249"/>
                    <a:pt x="0" y="2285205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49"/>
            <p:cNvSpPr txBox="1"/>
            <p:nvPr/>
          </p:nvSpPr>
          <p:spPr>
            <a:xfrm>
              <a:off x="0" y="-38100"/>
              <a:ext cx="4233470" cy="2339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3" name="Google Shape;1123;p49"/>
          <p:cNvSpPr txBox="1"/>
          <p:nvPr/>
        </p:nvSpPr>
        <p:spPr>
          <a:xfrm>
            <a:off x="7656169" y="1823669"/>
            <a:ext cx="2323207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ข้อจำกัด</a:t>
            </a:r>
            <a:endParaRPr/>
          </a:p>
        </p:txBody>
      </p:sp>
      <p:grpSp>
        <p:nvGrpSpPr>
          <p:cNvPr id="1124" name="Google Shape;1124;p49"/>
          <p:cNvGrpSpPr/>
          <p:nvPr/>
        </p:nvGrpSpPr>
        <p:grpSpPr>
          <a:xfrm>
            <a:off x="246061" y="441682"/>
            <a:ext cx="13697208" cy="1671812"/>
            <a:chOff x="0" y="-149707"/>
            <a:chExt cx="18262944" cy="2229083"/>
          </a:xfrm>
        </p:grpSpPr>
        <p:grpSp>
          <p:nvGrpSpPr>
            <p:cNvPr id="1125" name="Google Shape;1125;p49"/>
            <p:cNvGrpSpPr/>
            <p:nvPr/>
          </p:nvGrpSpPr>
          <p:grpSpPr>
            <a:xfrm>
              <a:off x="0" y="-149707"/>
              <a:ext cx="14087435" cy="1715756"/>
              <a:chOff x="0" y="-38100"/>
              <a:chExt cx="3585222" cy="436656"/>
            </a:xfrm>
          </p:grpSpPr>
          <p:sp>
            <p:nvSpPr>
              <p:cNvPr id="1126" name="Google Shape;1126;p49"/>
              <p:cNvSpPr/>
              <p:nvPr/>
            </p:nvSpPr>
            <p:spPr>
              <a:xfrm>
                <a:off x="0" y="0"/>
                <a:ext cx="3585222" cy="398556"/>
              </a:xfrm>
              <a:custGeom>
                <a:rect b="b" l="l" r="r" t="t"/>
                <a:pathLst>
                  <a:path extrusionOk="0" h="398556" w="3585222">
                    <a:moveTo>
                      <a:pt x="37370" y="0"/>
                    </a:moveTo>
                    <a:lnTo>
                      <a:pt x="3547852" y="0"/>
                    </a:lnTo>
                    <a:cubicBezTo>
                      <a:pt x="3557763" y="0"/>
                      <a:pt x="3567268" y="3937"/>
                      <a:pt x="3574276" y="10945"/>
                    </a:cubicBezTo>
                    <a:cubicBezTo>
                      <a:pt x="3581285" y="17954"/>
                      <a:pt x="3585222" y="27459"/>
                      <a:pt x="3585222" y="37370"/>
                    </a:cubicBezTo>
                    <a:lnTo>
                      <a:pt x="3585222" y="361186"/>
                    </a:lnTo>
                    <a:cubicBezTo>
                      <a:pt x="3585222" y="371097"/>
                      <a:pt x="3581285" y="380602"/>
                      <a:pt x="3574276" y="387611"/>
                    </a:cubicBezTo>
                    <a:cubicBezTo>
                      <a:pt x="3567268" y="394619"/>
                      <a:pt x="3557763" y="398556"/>
                      <a:pt x="3547852" y="398556"/>
                    </a:cubicBezTo>
                    <a:lnTo>
                      <a:pt x="37370" y="398556"/>
                    </a:lnTo>
                    <a:cubicBezTo>
                      <a:pt x="27459" y="398556"/>
                      <a:pt x="17954" y="394619"/>
                      <a:pt x="10945" y="387611"/>
                    </a:cubicBezTo>
                    <a:cubicBezTo>
                      <a:pt x="3937" y="380602"/>
                      <a:pt x="0" y="371097"/>
                      <a:pt x="0" y="361186"/>
                    </a:cubicBezTo>
                    <a:lnTo>
                      <a:pt x="0" y="37370"/>
                    </a:lnTo>
                    <a:cubicBezTo>
                      <a:pt x="0" y="27459"/>
                      <a:pt x="3937" y="17954"/>
                      <a:pt x="10945" y="10945"/>
                    </a:cubicBezTo>
                    <a:cubicBezTo>
                      <a:pt x="17954" y="3937"/>
                      <a:pt x="27459" y="0"/>
                      <a:pt x="37370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49"/>
              <p:cNvSpPr txBox="1"/>
              <p:nvPr/>
            </p:nvSpPr>
            <p:spPr>
              <a:xfrm>
                <a:off x="0" y="-38100"/>
                <a:ext cx="3585222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8" name="Google Shape;1128;p49"/>
            <p:cNvSpPr txBox="1"/>
            <p:nvPr/>
          </p:nvSpPr>
          <p:spPr>
            <a:xfrm>
              <a:off x="280943" y="258719"/>
              <a:ext cx="17982001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129" name="Google Shape;1129;p49"/>
          <p:cNvSpPr/>
          <p:nvPr/>
        </p:nvSpPr>
        <p:spPr>
          <a:xfrm>
            <a:off x="2129060" y="3163277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0" name="Google Shape;1130;p49"/>
          <p:cNvSpPr txBox="1"/>
          <p:nvPr/>
        </p:nvSpPr>
        <p:spPr>
          <a:xfrm>
            <a:off x="3881773" y="3106127"/>
            <a:ext cx="10061496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บางฟีเจอร์ต้อง(Pro) – เช่น เอฟเฟกต์พรีเมียม ฟอนต์พิเศษ หรือพื้นที่เก็บบน Cloud</a:t>
            </a:r>
            <a:endParaRPr/>
          </a:p>
        </p:txBody>
      </p:sp>
      <p:sp>
        <p:nvSpPr>
          <p:cNvPr id="1131" name="Google Shape;1131;p49"/>
          <p:cNvSpPr/>
          <p:nvPr/>
        </p:nvSpPr>
        <p:spPr>
          <a:xfrm>
            <a:off x="2129060" y="4928691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2" name="Google Shape;1132;p49"/>
          <p:cNvSpPr txBox="1"/>
          <p:nvPr/>
        </p:nvSpPr>
        <p:spPr>
          <a:xfrm>
            <a:off x="3881773" y="4871541"/>
            <a:ext cx="10760679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ต้องใช้อินเทอร์เน็ต – ฟีเจอร์หลายอย่าง เช่น ดาวน์โหลดเอฟเฟกต์ เพลง หรือ AI tools ใช้ออฟไลน์ไม่ได้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999" r="-9999" t="0"/>
            </a:stretch>
          </a:blipFill>
          <a:ln>
            <a:noFill/>
          </a:ln>
        </p:spPr>
      </p:sp>
      <p:sp>
        <p:nvSpPr>
          <p:cNvPr id="174" name="Google Shape;174;p5"/>
          <p:cNvSpPr txBox="1"/>
          <p:nvPr/>
        </p:nvSpPr>
        <p:spPr>
          <a:xfrm>
            <a:off x="6104704" y="1365633"/>
            <a:ext cx="5391745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grpSp>
        <p:nvGrpSpPr>
          <p:cNvPr id="175" name="Google Shape;175;p5"/>
          <p:cNvGrpSpPr/>
          <p:nvPr/>
        </p:nvGrpSpPr>
        <p:grpSpPr>
          <a:xfrm>
            <a:off x="1028700" y="534531"/>
            <a:ext cx="16230600" cy="9201598"/>
            <a:chOff x="0" y="-38100"/>
            <a:chExt cx="4274726" cy="2423466"/>
          </a:xfrm>
        </p:grpSpPr>
        <p:sp>
          <p:nvSpPr>
            <p:cNvPr id="176" name="Google Shape;176;p5"/>
            <p:cNvSpPr/>
            <p:nvPr/>
          </p:nvSpPr>
          <p:spPr>
            <a:xfrm>
              <a:off x="0" y="0"/>
              <a:ext cx="4274726" cy="2385366"/>
            </a:xfrm>
            <a:custGeom>
              <a:rect b="b" l="l" r="r" t="t"/>
              <a:pathLst>
                <a:path extrusionOk="0" h="2385366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61039"/>
                  </a:lnTo>
                  <a:cubicBezTo>
                    <a:pt x="4274726" y="2367491"/>
                    <a:pt x="4272163" y="2373679"/>
                    <a:pt x="4267601" y="2378241"/>
                  </a:cubicBezTo>
                  <a:cubicBezTo>
                    <a:pt x="4263039" y="2382803"/>
                    <a:pt x="4256851" y="2385366"/>
                    <a:pt x="4250399" y="2385366"/>
                  </a:cubicBezTo>
                  <a:lnTo>
                    <a:pt x="24327" y="2385366"/>
                  </a:lnTo>
                  <a:cubicBezTo>
                    <a:pt x="10891" y="2385366"/>
                    <a:pt x="0" y="2374475"/>
                    <a:pt x="0" y="236103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 txBox="1"/>
            <p:nvPr/>
          </p:nvSpPr>
          <p:spPr>
            <a:xfrm>
              <a:off x="0" y="-38100"/>
              <a:ext cx="4274726" cy="242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5"/>
          <p:cNvGrpSpPr/>
          <p:nvPr/>
        </p:nvGrpSpPr>
        <p:grpSpPr>
          <a:xfrm>
            <a:off x="2816501" y="4752828"/>
            <a:ext cx="12654999" cy="909664"/>
            <a:chOff x="0" y="0"/>
            <a:chExt cx="16873332" cy="1212886"/>
          </a:xfrm>
        </p:grpSpPr>
        <p:sp>
          <p:nvSpPr>
            <p:cNvPr id="179" name="Google Shape;179;p5"/>
            <p:cNvSpPr/>
            <p:nvPr/>
          </p:nvSpPr>
          <p:spPr>
            <a:xfrm>
              <a:off x="0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0" name="Google Shape;180;p5"/>
            <p:cNvSpPr/>
            <p:nvPr/>
          </p:nvSpPr>
          <p:spPr>
            <a:xfrm>
              <a:off x="5582817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1" name="Google Shape;181;p5"/>
            <p:cNvSpPr/>
            <p:nvPr/>
          </p:nvSpPr>
          <p:spPr>
            <a:xfrm>
              <a:off x="11165634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82" name="Google Shape;182;p5"/>
          <p:cNvSpPr/>
          <p:nvPr/>
        </p:nvSpPr>
        <p:spPr>
          <a:xfrm>
            <a:off x="7448256" y="4299969"/>
            <a:ext cx="1554932" cy="907692"/>
          </a:xfrm>
          <a:custGeom>
            <a:rect b="b" l="l" r="r" t="t"/>
            <a:pathLst>
              <a:path extrusionOk="0" h="907692" w="1554932">
                <a:moveTo>
                  <a:pt x="0" y="0"/>
                </a:moveTo>
                <a:lnTo>
                  <a:pt x="1554933" y="0"/>
                </a:lnTo>
                <a:lnTo>
                  <a:pt x="1554933" y="907691"/>
                </a:lnTo>
                <a:lnTo>
                  <a:pt x="0" y="907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3" name="Google Shape;183;p5"/>
          <p:cNvGrpSpPr/>
          <p:nvPr/>
        </p:nvGrpSpPr>
        <p:grpSpPr>
          <a:xfrm>
            <a:off x="3156066" y="5418986"/>
            <a:ext cx="780551" cy="1811099"/>
            <a:chOff x="0" y="0"/>
            <a:chExt cx="1040734" cy="2414800"/>
          </a:xfrm>
        </p:grpSpPr>
        <p:cxnSp>
          <p:nvCxnSpPr>
            <p:cNvPr id="184" name="Google Shape;184;p5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85" name="Google Shape;185;p5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186" name="Google Shape;186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" name="Google Shape;188;p5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189" name="Google Shape;189;p5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</p:sp>
          <p:sp>
            <p:nvSpPr>
              <p:cNvPr id="190" name="Google Shape;190;p5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1" name="Google Shape;191;p5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endParaRPr/>
            </a:p>
          </p:txBody>
        </p:sp>
      </p:grpSp>
      <p:sp>
        <p:nvSpPr>
          <p:cNvPr id="192" name="Google Shape;192;p5"/>
          <p:cNvSpPr txBox="1"/>
          <p:nvPr/>
        </p:nvSpPr>
        <p:spPr>
          <a:xfrm>
            <a:off x="2457662" y="7524305"/>
            <a:ext cx="2177359" cy="989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เตรียมความพร้อมก่อนเรียน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  <p:sp>
        <p:nvSpPr>
          <p:cNvPr id="193" name="Google Shape;193;p5"/>
          <p:cNvSpPr txBox="1"/>
          <p:nvPr/>
        </p:nvSpPr>
        <p:spPr>
          <a:xfrm>
            <a:off x="685277" y="1213550"/>
            <a:ext cx="16230600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sp>
        <p:nvSpPr>
          <p:cNvPr id="194" name="Google Shape;194;p5"/>
          <p:cNvSpPr txBox="1"/>
          <p:nvPr/>
        </p:nvSpPr>
        <p:spPr>
          <a:xfrm>
            <a:off x="5200856" y="7524305"/>
            <a:ext cx="1554932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สอนเนื้อหา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(40 นาที)</a:t>
            </a:r>
            <a:endParaRPr/>
          </a:p>
        </p:txBody>
      </p:sp>
      <p:grpSp>
        <p:nvGrpSpPr>
          <p:cNvPr id="195" name="Google Shape;195;p5"/>
          <p:cNvGrpSpPr/>
          <p:nvPr/>
        </p:nvGrpSpPr>
        <p:grpSpPr>
          <a:xfrm>
            <a:off x="5588046" y="5418986"/>
            <a:ext cx="780551" cy="1811099"/>
            <a:chOff x="0" y="0"/>
            <a:chExt cx="1040734" cy="2414800"/>
          </a:xfrm>
        </p:grpSpPr>
        <p:cxnSp>
          <p:nvCxnSpPr>
            <p:cNvPr id="196" name="Google Shape;196;p5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97" name="Google Shape;197;p5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198" name="Google Shape;198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867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" name="Google Shape;200;p5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201" name="Google Shape;201;p5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867B4"/>
              </a:solidFill>
              <a:ln>
                <a:noFill/>
              </a:ln>
            </p:spPr>
          </p:sp>
          <p:sp>
            <p:nvSpPr>
              <p:cNvPr id="202" name="Google Shape;202;p5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3" name="Google Shape;203;p5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7835447" y="5418986"/>
            <a:ext cx="780551" cy="1811099"/>
            <a:chOff x="0" y="0"/>
            <a:chExt cx="1040734" cy="2414800"/>
          </a:xfrm>
        </p:grpSpPr>
        <p:cxnSp>
          <p:nvCxnSpPr>
            <p:cNvPr id="205" name="Google Shape;205;p5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06" name="Google Shape;206;p5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207" name="Google Shape;207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" name="Google Shape;209;p5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210" name="Google Shape;210;p5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</p:sp>
          <p:sp>
            <p:nvSpPr>
              <p:cNvPr id="211" name="Google Shape;211;p5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2" name="Google Shape;212;p5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3</a:t>
              </a:r>
              <a:endParaRPr/>
            </a:p>
          </p:txBody>
        </p:sp>
      </p:grpSp>
      <p:sp>
        <p:nvSpPr>
          <p:cNvPr id="213" name="Google Shape;213;p5"/>
          <p:cNvSpPr txBox="1"/>
          <p:nvPr/>
        </p:nvSpPr>
        <p:spPr>
          <a:xfrm>
            <a:off x="7522367" y="7524305"/>
            <a:ext cx="1412677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แบบทดสอบ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6D4D"/>
        </a:solidFill>
      </p:bgPr>
    </p:bg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pscale Image" id="1137" name="Google Shape;1137;p5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8" name="Google Shape;1138;p50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39" name="Google Shape;1139;p50"/>
          <p:cNvGrpSpPr/>
          <p:nvPr/>
        </p:nvGrpSpPr>
        <p:grpSpPr>
          <a:xfrm>
            <a:off x="1028700" y="528082"/>
            <a:ext cx="16073956" cy="9318444"/>
            <a:chOff x="0" y="-38100"/>
            <a:chExt cx="4233470" cy="2454240"/>
          </a:xfrm>
        </p:grpSpPr>
        <p:sp>
          <p:nvSpPr>
            <p:cNvPr id="1140" name="Google Shape;1140;p50"/>
            <p:cNvSpPr/>
            <p:nvPr/>
          </p:nvSpPr>
          <p:spPr>
            <a:xfrm>
              <a:off x="0" y="0"/>
              <a:ext cx="4233470" cy="2416140"/>
            </a:xfrm>
            <a:custGeom>
              <a:rect b="b" l="l" r="r" t="t"/>
              <a:pathLst>
                <a:path extrusionOk="0" h="241614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399764"/>
                  </a:lnTo>
                  <a:cubicBezTo>
                    <a:pt x="4233470" y="2408809"/>
                    <a:pt x="4226138" y="2416140"/>
                    <a:pt x="4217094" y="2416140"/>
                  </a:cubicBezTo>
                  <a:lnTo>
                    <a:pt x="16376" y="2416140"/>
                  </a:lnTo>
                  <a:cubicBezTo>
                    <a:pt x="7332" y="2416140"/>
                    <a:pt x="0" y="2408809"/>
                    <a:pt x="0" y="2399764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50"/>
            <p:cNvSpPr txBox="1"/>
            <p:nvPr/>
          </p:nvSpPr>
          <p:spPr>
            <a:xfrm>
              <a:off x="0" y="-38100"/>
              <a:ext cx="4233470" cy="2454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2" name="Google Shape;1142;p50"/>
          <p:cNvSpPr txBox="1"/>
          <p:nvPr/>
        </p:nvSpPr>
        <p:spPr>
          <a:xfrm>
            <a:off x="6791031" y="1795094"/>
            <a:ext cx="4053483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ราคา Package</a:t>
            </a:r>
            <a:endParaRPr/>
          </a:p>
        </p:txBody>
      </p:sp>
      <p:grpSp>
        <p:nvGrpSpPr>
          <p:cNvPr id="1143" name="Google Shape;1143;p50"/>
          <p:cNvGrpSpPr/>
          <p:nvPr/>
        </p:nvGrpSpPr>
        <p:grpSpPr>
          <a:xfrm>
            <a:off x="246061" y="441682"/>
            <a:ext cx="13892772" cy="1671812"/>
            <a:chOff x="0" y="-149707"/>
            <a:chExt cx="18523696" cy="2229083"/>
          </a:xfrm>
        </p:grpSpPr>
        <p:grpSp>
          <p:nvGrpSpPr>
            <p:cNvPr id="1144" name="Google Shape;1144;p50"/>
            <p:cNvGrpSpPr/>
            <p:nvPr/>
          </p:nvGrpSpPr>
          <p:grpSpPr>
            <a:xfrm>
              <a:off x="0" y="-149707"/>
              <a:ext cx="14288571" cy="1715756"/>
              <a:chOff x="0" y="-38100"/>
              <a:chExt cx="3636410" cy="436656"/>
            </a:xfrm>
          </p:grpSpPr>
          <p:sp>
            <p:nvSpPr>
              <p:cNvPr id="1145" name="Google Shape;1145;p50"/>
              <p:cNvSpPr/>
              <p:nvPr/>
            </p:nvSpPr>
            <p:spPr>
              <a:xfrm>
                <a:off x="0" y="0"/>
                <a:ext cx="3636410" cy="398556"/>
              </a:xfrm>
              <a:custGeom>
                <a:rect b="b" l="l" r="r" t="t"/>
                <a:pathLst>
                  <a:path extrusionOk="0" h="398556" w="3636410">
                    <a:moveTo>
                      <a:pt x="36844" y="0"/>
                    </a:moveTo>
                    <a:lnTo>
                      <a:pt x="3599566" y="0"/>
                    </a:lnTo>
                    <a:cubicBezTo>
                      <a:pt x="3619915" y="0"/>
                      <a:pt x="3636410" y="16496"/>
                      <a:pt x="3636410" y="36844"/>
                    </a:cubicBezTo>
                    <a:lnTo>
                      <a:pt x="3636410" y="361712"/>
                    </a:lnTo>
                    <a:cubicBezTo>
                      <a:pt x="3636410" y="382060"/>
                      <a:pt x="3619915" y="398556"/>
                      <a:pt x="3599566" y="398556"/>
                    </a:cubicBezTo>
                    <a:lnTo>
                      <a:pt x="36844" y="398556"/>
                    </a:lnTo>
                    <a:cubicBezTo>
                      <a:pt x="16496" y="398556"/>
                      <a:pt x="0" y="382060"/>
                      <a:pt x="0" y="361712"/>
                    </a:cubicBezTo>
                    <a:lnTo>
                      <a:pt x="0" y="36844"/>
                    </a:lnTo>
                    <a:cubicBezTo>
                      <a:pt x="0" y="16496"/>
                      <a:pt x="16496" y="0"/>
                      <a:pt x="36844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50"/>
              <p:cNvSpPr txBox="1"/>
              <p:nvPr/>
            </p:nvSpPr>
            <p:spPr>
              <a:xfrm>
                <a:off x="0" y="-38100"/>
                <a:ext cx="3636410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47" name="Google Shape;1147;p50"/>
            <p:cNvSpPr txBox="1"/>
            <p:nvPr/>
          </p:nvSpPr>
          <p:spPr>
            <a:xfrm>
              <a:off x="284954" y="258719"/>
              <a:ext cx="18238742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148" name="Google Shape;1148;p50"/>
          <p:cNvSpPr/>
          <p:nvPr/>
        </p:nvSpPr>
        <p:spPr>
          <a:xfrm>
            <a:off x="4331084" y="2902744"/>
            <a:ext cx="8973376" cy="6640298"/>
          </a:xfrm>
          <a:custGeom>
            <a:rect b="b" l="l" r="r" t="t"/>
            <a:pathLst>
              <a:path extrusionOk="0" h="6640298" w="8973376">
                <a:moveTo>
                  <a:pt x="0" y="0"/>
                </a:moveTo>
                <a:lnTo>
                  <a:pt x="8973377" y="0"/>
                </a:lnTo>
                <a:lnTo>
                  <a:pt x="8973377" y="6640298"/>
                </a:lnTo>
                <a:lnTo>
                  <a:pt x="0" y="6640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51"/>
          <p:cNvSpPr/>
          <p:nvPr/>
        </p:nvSpPr>
        <p:spPr>
          <a:xfrm>
            <a:off x="-606711" y="0"/>
            <a:ext cx="19895038" cy="10494633"/>
          </a:xfrm>
          <a:custGeom>
            <a:rect b="b" l="l" r="r" t="t"/>
            <a:pathLst>
              <a:path extrusionOk="0" h="10494633" w="19895038">
                <a:moveTo>
                  <a:pt x="0" y="0"/>
                </a:moveTo>
                <a:lnTo>
                  <a:pt x="19895038" y="0"/>
                </a:lnTo>
                <a:lnTo>
                  <a:pt x="19895038" y="10494633"/>
                </a:lnTo>
                <a:lnTo>
                  <a:pt x="0" y="10494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4" name="Google Shape;1154;p51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55" name="Google Shape;1155;p51"/>
          <p:cNvGrpSpPr/>
          <p:nvPr/>
        </p:nvGrpSpPr>
        <p:grpSpPr>
          <a:xfrm>
            <a:off x="1028700" y="706060"/>
            <a:ext cx="16073956" cy="8046273"/>
            <a:chOff x="0" y="-38100"/>
            <a:chExt cx="4233470" cy="2119183"/>
          </a:xfrm>
        </p:grpSpPr>
        <p:sp>
          <p:nvSpPr>
            <p:cNvPr id="1156" name="Google Shape;1156;p51"/>
            <p:cNvSpPr/>
            <p:nvPr/>
          </p:nvSpPr>
          <p:spPr>
            <a:xfrm>
              <a:off x="0" y="0"/>
              <a:ext cx="4233470" cy="2081083"/>
            </a:xfrm>
            <a:custGeom>
              <a:rect b="b" l="l" r="r" t="t"/>
              <a:pathLst>
                <a:path extrusionOk="0" h="2081083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064707"/>
                  </a:lnTo>
                  <a:cubicBezTo>
                    <a:pt x="4233470" y="2073751"/>
                    <a:pt x="4226138" y="2081083"/>
                    <a:pt x="4217094" y="2081083"/>
                  </a:cubicBezTo>
                  <a:lnTo>
                    <a:pt x="16376" y="2081083"/>
                  </a:lnTo>
                  <a:cubicBezTo>
                    <a:pt x="7332" y="2081083"/>
                    <a:pt x="0" y="2073751"/>
                    <a:pt x="0" y="2064707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51"/>
            <p:cNvSpPr txBox="1"/>
            <p:nvPr/>
          </p:nvSpPr>
          <p:spPr>
            <a:xfrm>
              <a:off x="0" y="-38100"/>
              <a:ext cx="4233470" cy="2119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8" name="Google Shape;1158;p51"/>
          <p:cNvSpPr txBox="1"/>
          <p:nvPr/>
        </p:nvSpPr>
        <p:spPr>
          <a:xfrm>
            <a:off x="3878844" y="1933296"/>
            <a:ext cx="12959616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3D Video Production</a:t>
            </a:r>
            <a:endParaRPr/>
          </a:p>
        </p:txBody>
      </p:sp>
      <p:sp>
        <p:nvSpPr>
          <p:cNvPr id="1159" name="Google Shape;1159;p51"/>
          <p:cNvSpPr txBox="1"/>
          <p:nvPr/>
        </p:nvSpPr>
        <p:spPr>
          <a:xfrm>
            <a:off x="3556851" y="3702516"/>
            <a:ext cx="12493595" cy="3804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เป็นกระบวนการสร้างภาพสามมิติที่สมจริงในสภาพแวดล้อมดิจิทัล โดยใช้เทคนิคต่างๆ เช่น การสร้างแบบจำลอง (Modeling), การขยับตัวละคร (Rigging), แอนิเมชัน (Animation), การตกแต่งพื้นผิว (Texturing), การจัดแสง (Lighting) และการเรนเดอร์ (Rendering) เพื่อสร้างสรรค์ภาพวิดีโอที่น่าสนใจและสามารถสื่อสารข้อมูลได้หลากหลาย</a:t>
            </a:r>
            <a:endParaRPr/>
          </a:p>
        </p:txBody>
      </p:sp>
      <p:grpSp>
        <p:nvGrpSpPr>
          <p:cNvPr id="1160" name="Google Shape;1160;p51"/>
          <p:cNvGrpSpPr/>
          <p:nvPr/>
        </p:nvGrpSpPr>
        <p:grpSpPr>
          <a:xfrm>
            <a:off x="318556" y="250617"/>
            <a:ext cx="13892772" cy="1671812"/>
            <a:chOff x="0" y="-149707"/>
            <a:chExt cx="18523696" cy="2229083"/>
          </a:xfrm>
        </p:grpSpPr>
        <p:grpSp>
          <p:nvGrpSpPr>
            <p:cNvPr id="1161" name="Google Shape;1161;p51"/>
            <p:cNvGrpSpPr/>
            <p:nvPr/>
          </p:nvGrpSpPr>
          <p:grpSpPr>
            <a:xfrm>
              <a:off x="0" y="-149707"/>
              <a:ext cx="14288571" cy="1715756"/>
              <a:chOff x="0" y="-38100"/>
              <a:chExt cx="3636410" cy="436656"/>
            </a:xfrm>
          </p:grpSpPr>
          <p:sp>
            <p:nvSpPr>
              <p:cNvPr id="1162" name="Google Shape;1162;p51"/>
              <p:cNvSpPr/>
              <p:nvPr/>
            </p:nvSpPr>
            <p:spPr>
              <a:xfrm>
                <a:off x="0" y="0"/>
                <a:ext cx="3636410" cy="398556"/>
              </a:xfrm>
              <a:custGeom>
                <a:rect b="b" l="l" r="r" t="t"/>
                <a:pathLst>
                  <a:path extrusionOk="0" h="398556" w="3636410">
                    <a:moveTo>
                      <a:pt x="36844" y="0"/>
                    </a:moveTo>
                    <a:lnTo>
                      <a:pt x="3599566" y="0"/>
                    </a:lnTo>
                    <a:cubicBezTo>
                      <a:pt x="3619915" y="0"/>
                      <a:pt x="3636410" y="16496"/>
                      <a:pt x="3636410" y="36844"/>
                    </a:cubicBezTo>
                    <a:lnTo>
                      <a:pt x="3636410" y="361712"/>
                    </a:lnTo>
                    <a:cubicBezTo>
                      <a:pt x="3636410" y="382060"/>
                      <a:pt x="3619915" y="398556"/>
                      <a:pt x="3599566" y="398556"/>
                    </a:cubicBezTo>
                    <a:lnTo>
                      <a:pt x="36844" y="398556"/>
                    </a:lnTo>
                    <a:cubicBezTo>
                      <a:pt x="16496" y="398556"/>
                      <a:pt x="0" y="382060"/>
                      <a:pt x="0" y="361712"/>
                    </a:cubicBezTo>
                    <a:lnTo>
                      <a:pt x="0" y="36844"/>
                    </a:lnTo>
                    <a:cubicBezTo>
                      <a:pt x="0" y="16496"/>
                      <a:pt x="16496" y="0"/>
                      <a:pt x="36844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51"/>
              <p:cNvSpPr txBox="1"/>
              <p:nvPr/>
            </p:nvSpPr>
            <p:spPr>
              <a:xfrm>
                <a:off x="0" y="-38100"/>
                <a:ext cx="3636410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64" name="Google Shape;1164;p51"/>
            <p:cNvSpPr txBox="1"/>
            <p:nvPr/>
          </p:nvSpPr>
          <p:spPr>
            <a:xfrm>
              <a:off x="284954" y="258719"/>
              <a:ext cx="18238742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1165" name="Google Shape;1165;p51"/>
          <p:cNvGrpSpPr/>
          <p:nvPr/>
        </p:nvGrpSpPr>
        <p:grpSpPr>
          <a:xfrm>
            <a:off x="1538502" y="1570925"/>
            <a:ext cx="1769617" cy="1825917"/>
            <a:chOff x="0" y="-156520"/>
            <a:chExt cx="2359490" cy="2434557"/>
          </a:xfrm>
        </p:grpSpPr>
        <p:grpSp>
          <p:nvGrpSpPr>
            <p:cNvPr id="1166" name="Google Shape;1166;p51"/>
            <p:cNvGrpSpPr/>
            <p:nvPr/>
          </p:nvGrpSpPr>
          <p:grpSpPr>
            <a:xfrm>
              <a:off x="0" y="-156520"/>
              <a:ext cx="2359490" cy="2434557"/>
              <a:chOff x="0" y="-38100"/>
              <a:chExt cx="574344" cy="592617"/>
            </a:xfrm>
          </p:grpSpPr>
          <p:sp>
            <p:nvSpPr>
              <p:cNvPr id="1167" name="Google Shape;1167;p51"/>
              <p:cNvSpPr/>
              <p:nvPr/>
            </p:nvSpPr>
            <p:spPr>
              <a:xfrm>
                <a:off x="0" y="0"/>
                <a:ext cx="574344" cy="554517"/>
              </a:xfrm>
              <a:custGeom>
                <a:rect b="b" l="l" r="r" t="t"/>
                <a:pathLst>
                  <a:path extrusionOk="0" h="55451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1396"/>
                    </a:lnTo>
                    <a:cubicBezTo>
                      <a:pt x="574344" y="454622"/>
                      <a:pt x="474450" y="554517"/>
                      <a:pt x="351223" y="554517"/>
                    </a:cubicBezTo>
                    <a:lnTo>
                      <a:pt x="223121" y="554517"/>
                    </a:lnTo>
                    <a:cubicBezTo>
                      <a:pt x="99894" y="554517"/>
                      <a:pt x="0" y="454622"/>
                      <a:pt x="0" y="331396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51"/>
              <p:cNvSpPr txBox="1"/>
              <p:nvPr/>
            </p:nvSpPr>
            <p:spPr>
              <a:xfrm>
                <a:off x="0" y="-38100"/>
                <a:ext cx="574344" cy="5926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69" name="Google Shape;1169;p51"/>
            <p:cNvSpPr txBox="1"/>
            <p:nvPr/>
          </p:nvSpPr>
          <p:spPr>
            <a:xfrm>
              <a:off x="797539" y="209254"/>
              <a:ext cx="514649" cy="1655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2</a:t>
              </a:r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52"/>
          <p:cNvSpPr/>
          <p:nvPr/>
        </p:nvSpPr>
        <p:spPr>
          <a:xfrm>
            <a:off x="-606711" y="0"/>
            <a:ext cx="19895038" cy="10494633"/>
          </a:xfrm>
          <a:custGeom>
            <a:rect b="b" l="l" r="r" t="t"/>
            <a:pathLst>
              <a:path extrusionOk="0" h="10494633" w="19895038">
                <a:moveTo>
                  <a:pt x="0" y="0"/>
                </a:moveTo>
                <a:lnTo>
                  <a:pt x="19895038" y="0"/>
                </a:lnTo>
                <a:lnTo>
                  <a:pt x="19895038" y="10494633"/>
                </a:lnTo>
                <a:lnTo>
                  <a:pt x="0" y="10494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5" name="Google Shape;1175;p52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76" name="Google Shape;1176;p52"/>
          <p:cNvGrpSpPr/>
          <p:nvPr/>
        </p:nvGrpSpPr>
        <p:grpSpPr>
          <a:xfrm>
            <a:off x="716500" y="615449"/>
            <a:ext cx="16901403" cy="9310142"/>
            <a:chOff x="0" y="-38100"/>
            <a:chExt cx="4451369" cy="2343530"/>
          </a:xfrm>
        </p:grpSpPr>
        <p:sp>
          <p:nvSpPr>
            <p:cNvPr id="1177" name="Google Shape;1177;p52"/>
            <p:cNvSpPr/>
            <p:nvPr/>
          </p:nvSpPr>
          <p:spPr>
            <a:xfrm>
              <a:off x="0" y="0"/>
              <a:ext cx="4451369" cy="2305430"/>
            </a:xfrm>
            <a:custGeom>
              <a:rect b="b" l="l" r="r" t="t"/>
              <a:pathLst>
                <a:path extrusionOk="0" h="2305430" w="4451369">
                  <a:moveTo>
                    <a:pt x="15574" y="0"/>
                  </a:moveTo>
                  <a:lnTo>
                    <a:pt x="4435795" y="0"/>
                  </a:lnTo>
                  <a:cubicBezTo>
                    <a:pt x="4439926" y="0"/>
                    <a:pt x="4443887" y="1641"/>
                    <a:pt x="4446808" y="4562"/>
                  </a:cubicBezTo>
                  <a:cubicBezTo>
                    <a:pt x="4449728" y="7482"/>
                    <a:pt x="4451369" y="11444"/>
                    <a:pt x="4451369" y="15574"/>
                  </a:cubicBezTo>
                  <a:lnTo>
                    <a:pt x="4451369" y="2289856"/>
                  </a:lnTo>
                  <a:cubicBezTo>
                    <a:pt x="4451369" y="2293986"/>
                    <a:pt x="4449728" y="2297948"/>
                    <a:pt x="4446808" y="2300868"/>
                  </a:cubicBezTo>
                  <a:cubicBezTo>
                    <a:pt x="4443887" y="2303789"/>
                    <a:pt x="4439926" y="2305430"/>
                    <a:pt x="4435795" y="2305430"/>
                  </a:cubicBezTo>
                  <a:lnTo>
                    <a:pt x="15574" y="2305430"/>
                  </a:lnTo>
                  <a:cubicBezTo>
                    <a:pt x="6973" y="2305430"/>
                    <a:pt x="0" y="2298457"/>
                    <a:pt x="0" y="2289856"/>
                  </a:cubicBezTo>
                  <a:lnTo>
                    <a:pt x="0" y="15574"/>
                  </a:lnTo>
                  <a:cubicBezTo>
                    <a:pt x="0" y="6973"/>
                    <a:pt x="6973" y="0"/>
                    <a:pt x="15574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52"/>
            <p:cNvSpPr txBox="1"/>
            <p:nvPr/>
          </p:nvSpPr>
          <p:spPr>
            <a:xfrm>
              <a:off x="0" y="-38100"/>
              <a:ext cx="4451369" cy="2343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9" name="Google Shape;1179;p52"/>
          <p:cNvGrpSpPr/>
          <p:nvPr/>
        </p:nvGrpSpPr>
        <p:grpSpPr>
          <a:xfrm>
            <a:off x="318556" y="250617"/>
            <a:ext cx="13624713" cy="1671812"/>
            <a:chOff x="0" y="-149707"/>
            <a:chExt cx="18166284" cy="2229083"/>
          </a:xfrm>
        </p:grpSpPr>
        <p:grpSp>
          <p:nvGrpSpPr>
            <p:cNvPr id="1180" name="Google Shape;1180;p52"/>
            <p:cNvGrpSpPr/>
            <p:nvPr/>
          </p:nvGrpSpPr>
          <p:grpSpPr>
            <a:xfrm>
              <a:off x="0" y="-149707"/>
              <a:ext cx="14012875" cy="1715756"/>
              <a:chOff x="0" y="-38100"/>
              <a:chExt cx="3566246" cy="436656"/>
            </a:xfrm>
          </p:grpSpPr>
          <p:sp>
            <p:nvSpPr>
              <p:cNvPr id="1181" name="Google Shape;1181;p52"/>
              <p:cNvSpPr/>
              <p:nvPr/>
            </p:nvSpPr>
            <p:spPr>
              <a:xfrm>
                <a:off x="0" y="0"/>
                <a:ext cx="3566246" cy="398556"/>
              </a:xfrm>
              <a:custGeom>
                <a:rect b="b" l="l" r="r" t="t"/>
                <a:pathLst>
                  <a:path extrusionOk="0" h="398556" w="3566246">
                    <a:moveTo>
                      <a:pt x="37569" y="0"/>
                    </a:moveTo>
                    <a:lnTo>
                      <a:pt x="3528677" y="0"/>
                    </a:lnTo>
                    <a:cubicBezTo>
                      <a:pt x="3538641" y="0"/>
                      <a:pt x="3548197" y="3958"/>
                      <a:pt x="3555243" y="11004"/>
                    </a:cubicBezTo>
                    <a:cubicBezTo>
                      <a:pt x="3562288" y="18049"/>
                      <a:pt x="3566246" y="27605"/>
                      <a:pt x="3566246" y="37569"/>
                    </a:cubicBezTo>
                    <a:lnTo>
                      <a:pt x="3566246" y="360987"/>
                    </a:lnTo>
                    <a:cubicBezTo>
                      <a:pt x="3566246" y="370951"/>
                      <a:pt x="3562288" y="380507"/>
                      <a:pt x="3555243" y="387552"/>
                    </a:cubicBezTo>
                    <a:cubicBezTo>
                      <a:pt x="3548197" y="394598"/>
                      <a:pt x="3538641" y="398556"/>
                      <a:pt x="3528677" y="398556"/>
                    </a:cubicBezTo>
                    <a:lnTo>
                      <a:pt x="37569" y="398556"/>
                    </a:lnTo>
                    <a:cubicBezTo>
                      <a:pt x="27605" y="398556"/>
                      <a:pt x="18049" y="394598"/>
                      <a:pt x="11004" y="387552"/>
                    </a:cubicBezTo>
                    <a:cubicBezTo>
                      <a:pt x="3958" y="380507"/>
                      <a:pt x="0" y="370951"/>
                      <a:pt x="0" y="360987"/>
                    </a:cubicBezTo>
                    <a:lnTo>
                      <a:pt x="0" y="37569"/>
                    </a:lnTo>
                    <a:cubicBezTo>
                      <a:pt x="0" y="27605"/>
                      <a:pt x="3958" y="18049"/>
                      <a:pt x="11004" y="11004"/>
                    </a:cubicBezTo>
                    <a:cubicBezTo>
                      <a:pt x="18049" y="3958"/>
                      <a:pt x="27605" y="0"/>
                      <a:pt x="37569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52"/>
              <p:cNvSpPr txBox="1"/>
              <p:nvPr/>
            </p:nvSpPr>
            <p:spPr>
              <a:xfrm>
                <a:off x="0" y="-38100"/>
                <a:ext cx="356624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3" name="Google Shape;1183;p52"/>
            <p:cNvSpPr txBox="1"/>
            <p:nvPr/>
          </p:nvSpPr>
          <p:spPr>
            <a:xfrm>
              <a:off x="279456" y="258719"/>
              <a:ext cx="17886828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184" name="Google Shape;1184;p52"/>
          <p:cNvSpPr/>
          <p:nvPr/>
        </p:nvSpPr>
        <p:spPr>
          <a:xfrm>
            <a:off x="1953014" y="1922429"/>
            <a:ext cx="5882625" cy="1629158"/>
          </a:xfrm>
          <a:custGeom>
            <a:rect b="b" l="l" r="r" t="t"/>
            <a:pathLst>
              <a:path extrusionOk="0" h="1629158" w="5882625">
                <a:moveTo>
                  <a:pt x="0" y="0"/>
                </a:moveTo>
                <a:lnTo>
                  <a:pt x="5882625" y="0"/>
                </a:lnTo>
                <a:lnTo>
                  <a:pt x="5882625" y="1629158"/>
                </a:lnTo>
                <a:lnTo>
                  <a:pt x="0" y="1629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5" name="Google Shape;1185;p52"/>
          <p:cNvSpPr/>
          <p:nvPr/>
        </p:nvSpPr>
        <p:spPr>
          <a:xfrm>
            <a:off x="9760082" y="1821818"/>
            <a:ext cx="6744532" cy="3321682"/>
          </a:xfrm>
          <a:custGeom>
            <a:rect b="b" l="l" r="r" t="t"/>
            <a:pathLst>
              <a:path extrusionOk="0" h="3321682" w="6744532">
                <a:moveTo>
                  <a:pt x="0" y="0"/>
                </a:moveTo>
                <a:lnTo>
                  <a:pt x="6744532" y="0"/>
                </a:lnTo>
                <a:lnTo>
                  <a:pt x="6744532" y="3321682"/>
                </a:lnTo>
                <a:lnTo>
                  <a:pt x="0" y="3321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86" name="Google Shape;1186;p52"/>
          <p:cNvSpPr/>
          <p:nvPr/>
        </p:nvSpPr>
        <p:spPr>
          <a:xfrm>
            <a:off x="9760082" y="5669617"/>
            <a:ext cx="6744532" cy="3384480"/>
          </a:xfrm>
          <a:custGeom>
            <a:rect b="b" l="l" r="r" t="t"/>
            <a:pathLst>
              <a:path extrusionOk="0" h="3384480" w="6744532">
                <a:moveTo>
                  <a:pt x="0" y="0"/>
                </a:moveTo>
                <a:lnTo>
                  <a:pt x="6744532" y="0"/>
                </a:lnTo>
                <a:lnTo>
                  <a:pt x="6744532" y="3384481"/>
                </a:lnTo>
                <a:lnTo>
                  <a:pt x="0" y="3384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1730" r="-1731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87" name="Google Shape;1187;p52"/>
          <p:cNvSpPr txBox="1"/>
          <p:nvPr/>
        </p:nvSpPr>
        <p:spPr>
          <a:xfrm>
            <a:off x="1188117" y="3879802"/>
            <a:ext cx="7979026" cy="5080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Heygen คือ แพลตฟอร์มสร้างวิดีโอด้วย AI ที่ช่วยให้ผู้ใช้สามารถสร้างวิดีโอที่มีผู้บรรยาย (AI Avatar) ได้อย่างสมจริง โดยไม่จำเป็นต้องถ่ายทำเอง จุดเด่นคือสามารถพิมพ์ข้อความหรืออัปโหลดเสียง จากนั้นระบบจะสร้างวิดีโอที่มีตัวละครเสมือนพูดตามเนื้อหาได้ทันที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53"/>
          <p:cNvSpPr/>
          <p:nvPr/>
        </p:nvSpPr>
        <p:spPr>
          <a:xfrm>
            <a:off x="-606711" y="0"/>
            <a:ext cx="19895038" cy="10494633"/>
          </a:xfrm>
          <a:custGeom>
            <a:rect b="b" l="l" r="r" t="t"/>
            <a:pathLst>
              <a:path extrusionOk="0" h="10494633" w="19895038">
                <a:moveTo>
                  <a:pt x="0" y="0"/>
                </a:moveTo>
                <a:lnTo>
                  <a:pt x="19895038" y="0"/>
                </a:lnTo>
                <a:lnTo>
                  <a:pt x="19895038" y="10494633"/>
                </a:lnTo>
                <a:lnTo>
                  <a:pt x="0" y="10494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3" name="Google Shape;1193;p53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94" name="Google Shape;1194;p53"/>
          <p:cNvGrpSpPr/>
          <p:nvPr/>
        </p:nvGrpSpPr>
        <p:grpSpPr>
          <a:xfrm>
            <a:off x="1028700" y="615442"/>
            <a:ext cx="16073956" cy="8898090"/>
            <a:chOff x="0" y="-38100"/>
            <a:chExt cx="4233470" cy="2343530"/>
          </a:xfrm>
        </p:grpSpPr>
        <p:sp>
          <p:nvSpPr>
            <p:cNvPr id="1195" name="Google Shape;1195;p53"/>
            <p:cNvSpPr/>
            <p:nvPr/>
          </p:nvSpPr>
          <p:spPr>
            <a:xfrm>
              <a:off x="0" y="0"/>
              <a:ext cx="4233470" cy="2305430"/>
            </a:xfrm>
            <a:custGeom>
              <a:rect b="b" l="l" r="r" t="t"/>
              <a:pathLst>
                <a:path extrusionOk="0" h="230543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89054"/>
                  </a:lnTo>
                  <a:cubicBezTo>
                    <a:pt x="4233470" y="2298098"/>
                    <a:pt x="4226138" y="2305430"/>
                    <a:pt x="4217094" y="2305430"/>
                  </a:cubicBezTo>
                  <a:lnTo>
                    <a:pt x="16376" y="2305430"/>
                  </a:lnTo>
                  <a:cubicBezTo>
                    <a:pt x="7332" y="2305430"/>
                    <a:pt x="0" y="2298098"/>
                    <a:pt x="0" y="2289054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53"/>
            <p:cNvSpPr txBox="1"/>
            <p:nvPr/>
          </p:nvSpPr>
          <p:spPr>
            <a:xfrm>
              <a:off x="0" y="-38100"/>
              <a:ext cx="4233470" cy="2343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53"/>
          <p:cNvGrpSpPr/>
          <p:nvPr/>
        </p:nvGrpSpPr>
        <p:grpSpPr>
          <a:xfrm>
            <a:off x="318556" y="250617"/>
            <a:ext cx="13624713" cy="1671812"/>
            <a:chOff x="0" y="-149707"/>
            <a:chExt cx="18166284" cy="2229083"/>
          </a:xfrm>
        </p:grpSpPr>
        <p:grpSp>
          <p:nvGrpSpPr>
            <p:cNvPr id="1198" name="Google Shape;1198;p53"/>
            <p:cNvGrpSpPr/>
            <p:nvPr/>
          </p:nvGrpSpPr>
          <p:grpSpPr>
            <a:xfrm>
              <a:off x="0" y="-149707"/>
              <a:ext cx="14012875" cy="1715756"/>
              <a:chOff x="0" y="-38100"/>
              <a:chExt cx="3566246" cy="436656"/>
            </a:xfrm>
          </p:grpSpPr>
          <p:sp>
            <p:nvSpPr>
              <p:cNvPr id="1199" name="Google Shape;1199;p53"/>
              <p:cNvSpPr/>
              <p:nvPr/>
            </p:nvSpPr>
            <p:spPr>
              <a:xfrm>
                <a:off x="0" y="0"/>
                <a:ext cx="3566246" cy="398556"/>
              </a:xfrm>
              <a:custGeom>
                <a:rect b="b" l="l" r="r" t="t"/>
                <a:pathLst>
                  <a:path extrusionOk="0" h="398556" w="3566246">
                    <a:moveTo>
                      <a:pt x="37569" y="0"/>
                    </a:moveTo>
                    <a:lnTo>
                      <a:pt x="3528677" y="0"/>
                    </a:lnTo>
                    <a:cubicBezTo>
                      <a:pt x="3538641" y="0"/>
                      <a:pt x="3548197" y="3958"/>
                      <a:pt x="3555243" y="11004"/>
                    </a:cubicBezTo>
                    <a:cubicBezTo>
                      <a:pt x="3562288" y="18049"/>
                      <a:pt x="3566246" y="27605"/>
                      <a:pt x="3566246" y="37569"/>
                    </a:cubicBezTo>
                    <a:lnTo>
                      <a:pt x="3566246" y="360987"/>
                    </a:lnTo>
                    <a:cubicBezTo>
                      <a:pt x="3566246" y="370951"/>
                      <a:pt x="3562288" y="380507"/>
                      <a:pt x="3555243" y="387552"/>
                    </a:cubicBezTo>
                    <a:cubicBezTo>
                      <a:pt x="3548197" y="394598"/>
                      <a:pt x="3538641" y="398556"/>
                      <a:pt x="3528677" y="398556"/>
                    </a:cubicBezTo>
                    <a:lnTo>
                      <a:pt x="37569" y="398556"/>
                    </a:lnTo>
                    <a:cubicBezTo>
                      <a:pt x="27605" y="398556"/>
                      <a:pt x="18049" y="394598"/>
                      <a:pt x="11004" y="387552"/>
                    </a:cubicBezTo>
                    <a:cubicBezTo>
                      <a:pt x="3958" y="380507"/>
                      <a:pt x="0" y="370951"/>
                      <a:pt x="0" y="360987"/>
                    </a:cubicBezTo>
                    <a:lnTo>
                      <a:pt x="0" y="37569"/>
                    </a:lnTo>
                    <a:cubicBezTo>
                      <a:pt x="0" y="27605"/>
                      <a:pt x="3958" y="18049"/>
                      <a:pt x="11004" y="11004"/>
                    </a:cubicBezTo>
                    <a:cubicBezTo>
                      <a:pt x="18049" y="3958"/>
                      <a:pt x="27605" y="0"/>
                      <a:pt x="37569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53"/>
              <p:cNvSpPr txBox="1"/>
              <p:nvPr/>
            </p:nvSpPr>
            <p:spPr>
              <a:xfrm>
                <a:off x="0" y="-38100"/>
                <a:ext cx="356624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1" name="Google Shape;1201;p53"/>
            <p:cNvSpPr txBox="1"/>
            <p:nvPr/>
          </p:nvSpPr>
          <p:spPr>
            <a:xfrm>
              <a:off x="279456" y="258719"/>
              <a:ext cx="17886828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202" name="Google Shape;1202;p53"/>
          <p:cNvSpPr txBox="1"/>
          <p:nvPr/>
        </p:nvSpPr>
        <p:spPr>
          <a:xfrm>
            <a:off x="6515681" y="1686352"/>
            <a:ext cx="4785420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คุณสมบัติเด่น </a:t>
            </a:r>
            <a:endParaRPr/>
          </a:p>
        </p:txBody>
      </p:sp>
      <p:sp>
        <p:nvSpPr>
          <p:cNvPr id="1203" name="Google Shape;1203;p53"/>
          <p:cNvSpPr/>
          <p:nvPr/>
        </p:nvSpPr>
        <p:spPr>
          <a:xfrm>
            <a:off x="2129060" y="3163277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4" name="Google Shape;1204;p53"/>
          <p:cNvSpPr txBox="1"/>
          <p:nvPr/>
        </p:nvSpPr>
        <p:spPr>
          <a:xfrm>
            <a:off x="3308151" y="3106127"/>
            <a:ext cx="12604493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เลือกตัวละครเสมือนหลากหลายบุคลิก อาชีพ หรือสร้าง Avatar จากใบหน้าของคุณเอง</a:t>
            </a:r>
            <a:endParaRPr/>
          </a:p>
        </p:txBody>
      </p:sp>
      <p:sp>
        <p:nvSpPr>
          <p:cNvPr id="1205" name="Google Shape;1205;p53"/>
          <p:cNvSpPr/>
          <p:nvPr/>
        </p:nvSpPr>
        <p:spPr>
          <a:xfrm>
            <a:off x="2129060" y="4987832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6" name="Google Shape;1206;p53"/>
          <p:cNvSpPr txBox="1"/>
          <p:nvPr/>
        </p:nvSpPr>
        <p:spPr>
          <a:xfrm>
            <a:off x="3308151" y="5190166"/>
            <a:ext cx="1319646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Voice Cloning - ทำให้ Avatar พูดด้วยเสียงที่ใกล้เคียงกับเสียงของคุณ</a:t>
            </a:r>
            <a:endParaRPr/>
          </a:p>
        </p:txBody>
      </p:sp>
      <p:sp>
        <p:nvSpPr>
          <p:cNvPr id="1207" name="Google Shape;1207;p53"/>
          <p:cNvSpPr/>
          <p:nvPr/>
        </p:nvSpPr>
        <p:spPr>
          <a:xfrm>
            <a:off x="2129060" y="6816171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8" name="Google Shape;1208;p53"/>
          <p:cNvSpPr txBox="1"/>
          <p:nvPr/>
        </p:nvSpPr>
        <p:spPr>
          <a:xfrm>
            <a:off x="3440608" y="7018505"/>
            <a:ext cx="1260449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ใช้งานง่ายแค่พิมพ์สคริปต์ เลือก Avatar และกดสร้างวิดีโอ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54"/>
          <p:cNvSpPr/>
          <p:nvPr/>
        </p:nvSpPr>
        <p:spPr>
          <a:xfrm>
            <a:off x="-606711" y="0"/>
            <a:ext cx="19895038" cy="10494633"/>
          </a:xfrm>
          <a:custGeom>
            <a:rect b="b" l="l" r="r" t="t"/>
            <a:pathLst>
              <a:path extrusionOk="0" h="10494633" w="19895038">
                <a:moveTo>
                  <a:pt x="0" y="0"/>
                </a:moveTo>
                <a:lnTo>
                  <a:pt x="19895038" y="0"/>
                </a:lnTo>
                <a:lnTo>
                  <a:pt x="19895038" y="10494633"/>
                </a:lnTo>
                <a:lnTo>
                  <a:pt x="0" y="10494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4" name="Google Shape;1214;p54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15" name="Google Shape;1215;p54"/>
          <p:cNvGrpSpPr/>
          <p:nvPr/>
        </p:nvGrpSpPr>
        <p:grpSpPr>
          <a:xfrm>
            <a:off x="1028700" y="615442"/>
            <a:ext cx="16073956" cy="8898090"/>
            <a:chOff x="0" y="-38100"/>
            <a:chExt cx="4233470" cy="2343530"/>
          </a:xfrm>
        </p:grpSpPr>
        <p:sp>
          <p:nvSpPr>
            <p:cNvPr id="1216" name="Google Shape;1216;p54"/>
            <p:cNvSpPr/>
            <p:nvPr/>
          </p:nvSpPr>
          <p:spPr>
            <a:xfrm>
              <a:off x="0" y="0"/>
              <a:ext cx="4233470" cy="2305430"/>
            </a:xfrm>
            <a:custGeom>
              <a:rect b="b" l="l" r="r" t="t"/>
              <a:pathLst>
                <a:path extrusionOk="0" h="230543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89054"/>
                  </a:lnTo>
                  <a:cubicBezTo>
                    <a:pt x="4233470" y="2298098"/>
                    <a:pt x="4226138" y="2305430"/>
                    <a:pt x="4217094" y="2305430"/>
                  </a:cubicBezTo>
                  <a:lnTo>
                    <a:pt x="16376" y="2305430"/>
                  </a:lnTo>
                  <a:cubicBezTo>
                    <a:pt x="7332" y="2305430"/>
                    <a:pt x="0" y="2298098"/>
                    <a:pt x="0" y="2289054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54"/>
            <p:cNvSpPr txBox="1"/>
            <p:nvPr/>
          </p:nvSpPr>
          <p:spPr>
            <a:xfrm>
              <a:off x="0" y="-38100"/>
              <a:ext cx="4233470" cy="2343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8" name="Google Shape;1218;p54"/>
          <p:cNvGrpSpPr/>
          <p:nvPr/>
        </p:nvGrpSpPr>
        <p:grpSpPr>
          <a:xfrm>
            <a:off x="318556" y="250617"/>
            <a:ext cx="13958821" cy="1671812"/>
            <a:chOff x="0" y="-149707"/>
            <a:chExt cx="18611761" cy="2229083"/>
          </a:xfrm>
        </p:grpSpPr>
        <p:grpSp>
          <p:nvGrpSpPr>
            <p:cNvPr id="1219" name="Google Shape;1219;p54"/>
            <p:cNvGrpSpPr/>
            <p:nvPr/>
          </p:nvGrpSpPr>
          <p:grpSpPr>
            <a:xfrm>
              <a:off x="0" y="-149707"/>
              <a:ext cx="14356501" cy="1715756"/>
              <a:chOff x="0" y="-38100"/>
              <a:chExt cx="3653698" cy="436656"/>
            </a:xfrm>
          </p:grpSpPr>
          <p:sp>
            <p:nvSpPr>
              <p:cNvPr id="1220" name="Google Shape;1220;p54"/>
              <p:cNvSpPr/>
              <p:nvPr/>
            </p:nvSpPr>
            <p:spPr>
              <a:xfrm>
                <a:off x="0" y="0"/>
                <a:ext cx="3653698" cy="398556"/>
              </a:xfrm>
              <a:custGeom>
                <a:rect b="b" l="l" r="r" t="t"/>
                <a:pathLst>
                  <a:path extrusionOk="0" h="398556" w="3653698">
                    <a:moveTo>
                      <a:pt x="36670" y="0"/>
                    </a:moveTo>
                    <a:lnTo>
                      <a:pt x="3617028" y="0"/>
                    </a:lnTo>
                    <a:cubicBezTo>
                      <a:pt x="3626754" y="0"/>
                      <a:pt x="3636081" y="3863"/>
                      <a:pt x="3642958" y="10740"/>
                    </a:cubicBezTo>
                    <a:cubicBezTo>
                      <a:pt x="3649835" y="17617"/>
                      <a:pt x="3653698" y="26944"/>
                      <a:pt x="3653698" y="36670"/>
                    </a:cubicBezTo>
                    <a:lnTo>
                      <a:pt x="3653698" y="361886"/>
                    </a:lnTo>
                    <a:cubicBezTo>
                      <a:pt x="3653698" y="371612"/>
                      <a:pt x="3649835" y="380939"/>
                      <a:pt x="3642958" y="387816"/>
                    </a:cubicBezTo>
                    <a:cubicBezTo>
                      <a:pt x="3636081" y="394693"/>
                      <a:pt x="3626754" y="398556"/>
                      <a:pt x="3617028" y="398556"/>
                    </a:cubicBezTo>
                    <a:lnTo>
                      <a:pt x="36670" y="398556"/>
                    </a:lnTo>
                    <a:cubicBezTo>
                      <a:pt x="26944" y="398556"/>
                      <a:pt x="17617" y="394693"/>
                      <a:pt x="10740" y="387816"/>
                    </a:cubicBezTo>
                    <a:cubicBezTo>
                      <a:pt x="3863" y="380939"/>
                      <a:pt x="0" y="371612"/>
                      <a:pt x="0" y="361886"/>
                    </a:cubicBezTo>
                    <a:lnTo>
                      <a:pt x="0" y="36670"/>
                    </a:lnTo>
                    <a:cubicBezTo>
                      <a:pt x="0" y="26944"/>
                      <a:pt x="3863" y="17617"/>
                      <a:pt x="10740" y="10740"/>
                    </a:cubicBezTo>
                    <a:cubicBezTo>
                      <a:pt x="17617" y="3863"/>
                      <a:pt x="26944" y="0"/>
                      <a:pt x="36670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54"/>
              <p:cNvSpPr txBox="1"/>
              <p:nvPr/>
            </p:nvSpPr>
            <p:spPr>
              <a:xfrm>
                <a:off x="0" y="-38100"/>
                <a:ext cx="3653698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2" name="Google Shape;1222;p54"/>
            <p:cNvSpPr txBox="1"/>
            <p:nvPr/>
          </p:nvSpPr>
          <p:spPr>
            <a:xfrm>
              <a:off x="286309" y="258719"/>
              <a:ext cx="18325452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223" name="Google Shape;1223;p54"/>
          <p:cNvSpPr txBox="1"/>
          <p:nvPr/>
        </p:nvSpPr>
        <p:spPr>
          <a:xfrm>
            <a:off x="7462692" y="1795094"/>
            <a:ext cx="2710160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ข้อจำกัด</a:t>
            </a:r>
            <a:endParaRPr/>
          </a:p>
        </p:txBody>
      </p:sp>
      <p:sp>
        <p:nvSpPr>
          <p:cNvPr id="1224" name="Google Shape;1224;p54"/>
          <p:cNvSpPr/>
          <p:nvPr/>
        </p:nvSpPr>
        <p:spPr>
          <a:xfrm>
            <a:off x="2129060" y="3163277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5" name="Google Shape;1225;p54"/>
          <p:cNvSpPr txBox="1"/>
          <p:nvPr/>
        </p:nvSpPr>
        <p:spPr>
          <a:xfrm>
            <a:off x="3469448" y="3106127"/>
            <a:ext cx="13035165" cy="166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เวอร์ชันฟรีมีข้อจำกัดเยอะ เช่น ความยาววิดีโอสั้น ๆ, ลายน้ำติดบนวิดีโอ และจำกัด 3 โปรเจคต่อเดือน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26" name="Google Shape;1226;p54"/>
          <p:cNvSpPr/>
          <p:nvPr/>
        </p:nvSpPr>
        <p:spPr>
          <a:xfrm>
            <a:off x="2129060" y="5247316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7" name="Google Shape;1227;p54"/>
          <p:cNvSpPr txBox="1"/>
          <p:nvPr/>
        </p:nvSpPr>
        <p:spPr>
          <a:xfrm>
            <a:off x="3516008" y="5120347"/>
            <a:ext cx="12988605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ไม่สามารถปรับท่าทางหรือการเคลื่อนไหวของ Avatar ได้มากนัก เน้นพูดเฉย ๆ มากกว่าการแสดงออก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55"/>
          <p:cNvSpPr/>
          <p:nvPr/>
        </p:nvSpPr>
        <p:spPr>
          <a:xfrm>
            <a:off x="-606711" y="0"/>
            <a:ext cx="19895038" cy="10494633"/>
          </a:xfrm>
          <a:custGeom>
            <a:rect b="b" l="l" r="r" t="t"/>
            <a:pathLst>
              <a:path extrusionOk="0" h="10494633" w="19895038">
                <a:moveTo>
                  <a:pt x="0" y="0"/>
                </a:moveTo>
                <a:lnTo>
                  <a:pt x="19895038" y="0"/>
                </a:lnTo>
                <a:lnTo>
                  <a:pt x="19895038" y="10494633"/>
                </a:lnTo>
                <a:lnTo>
                  <a:pt x="0" y="10494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3" name="Google Shape;1233;p55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34" name="Google Shape;1234;p55"/>
          <p:cNvGrpSpPr/>
          <p:nvPr/>
        </p:nvGrpSpPr>
        <p:grpSpPr>
          <a:xfrm>
            <a:off x="1028700" y="397957"/>
            <a:ext cx="16073956" cy="9641164"/>
            <a:chOff x="0" y="-38100"/>
            <a:chExt cx="4233470" cy="2539237"/>
          </a:xfrm>
        </p:grpSpPr>
        <p:sp>
          <p:nvSpPr>
            <p:cNvPr id="1235" name="Google Shape;1235;p55"/>
            <p:cNvSpPr/>
            <p:nvPr/>
          </p:nvSpPr>
          <p:spPr>
            <a:xfrm>
              <a:off x="0" y="0"/>
              <a:ext cx="4233470" cy="2501136"/>
            </a:xfrm>
            <a:custGeom>
              <a:rect b="b" l="l" r="r" t="t"/>
              <a:pathLst>
                <a:path extrusionOk="0" h="2501136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484761"/>
                  </a:lnTo>
                  <a:cubicBezTo>
                    <a:pt x="4233470" y="2493805"/>
                    <a:pt x="4226138" y="2501136"/>
                    <a:pt x="4217094" y="2501136"/>
                  </a:cubicBezTo>
                  <a:lnTo>
                    <a:pt x="16376" y="2501136"/>
                  </a:lnTo>
                  <a:cubicBezTo>
                    <a:pt x="7332" y="2501136"/>
                    <a:pt x="0" y="2493805"/>
                    <a:pt x="0" y="2484761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55"/>
            <p:cNvSpPr txBox="1"/>
            <p:nvPr/>
          </p:nvSpPr>
          <p:spPr>
            <a:xfrm>
              <a:off x="0" y="-38100"/>
              <a:ext cx="4233470" cy="2539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55"/>
          <p:cNvGrpSpPr/>
          <p:nvPr/>
        </p:nvGrpSpPr>
        <p:grpSpPr>
          <a:xfrm>
            <a:off x="173566" y="135356"/>
            <a:ext cx="13769703" cy="1671812"/>
            <a:chOff x="0" y="-149707"/>
            <a:chExt cx="18359604" cy="2229083"/>
          </a:xfrm>
        </p:grpSpPr>
        <p:grpSp>
          <p:nvGrpSpPr>
            <p:cNvPr id="1238" name="Google Shape;1238;p55"/>
            <p:cNvGrpSpPr/>
            <p:nvPr/>
          </p:nvGrpSpPr>
          <p:grpSpPr>
            <a:xfrm>
              <a:off x="0" y="-149707"/>
              <a:ext cx="14161995" cy="1715756"/>
              <a:chOff x="0" y="-38100"/>
              <a:chExt cx="3604197" cy="436656"/>
            </a:xfrm>
          </p:grpSpPr>
          <p:sp>
            <p:nvSpPr>
              <p:cNvPr id="1239" name="Google Shape;1239;p55"/>
              <p:cNvSpPr/>
              <p:nvPr/>
            </p:nvSpPr>
            <p:spPr>
              <a:xfrm>
                <a:off x="0" y="0"/>
                <a:ext cx="3604197" cy="398556"/>
              </a:xfrm>
              <a:custGeom>
                <a:rect b="b" l="l" r="r" t="t"/>
                <a:pathLst>
                  <a:path extrusionOk="0" h="398556" w="3604197">
                    <a:moveTo>
                      <a:pt x="37173" y="0"/>
                    </a:moveTo>
                    <a:lnTo>
                      <a:pt x="3567024" y="0"/>
                    </a:lnTo>
                    <a:cubicBezTo>
                      <a:pt x="3576882" y="0"/>
                      <a:pt x="3586338" y="3916"/>
                      <a:pt x="3593309" y="10888"/>
                    </a:cubicBezTo>
                    <a:cubicBezTo>
                      <a:pt x="3600281" y="17859"/>
                      <a:pt x="3604197" y="27314"/>
                      <a:pt x="3604197" y="37173"/>
                    </a:cubicBezTo>
                    <a:lnTo>
                      <a:pt x="3604197" y="361383"/>
                    </a:lnTo>
                    <a:cubicBezTo>
                      <a:pt x="3604197" y="371242"/>
                      <a:pt x="3600281" y="380697"/>
                      <a:pt x="3593309" y="387668"/>
                    </a:cubicBezTo>
                    <a:cubicBezTo>
                      <a:pt x="3586338" y="394640"/>
                      <a:pt x="3576882" y="398556"/>
                      <a:pt x="3567024" y="398556"/>
                    </a:cubicBezTo>
                    <a:lnTo>
                      <a:pt x="37173" y="398556"/>
                    </a:lnTo>
                    <a:cubicBezTo>
                      <a:pt x="27314" y="398556"/>
                      <a:pt x="17859" y="394640"/>
                      <a:pt x="10888" y="387668"/>
                    </a:cubicBezTo>
                    <a:cubicBezTo>
                      <a:pt x="3916" y="380697"/>
                      <a:pt x="0" y="371242"/>
                      <a:pt x="0" y="361383"/>
                    </a:cubicBezTo>
                    <a:lnTo>
                      <a:pt x="0" y="37173"/>
                    </a:lnTo>
                    <a:cubicBezTo>
                      <a:pt x="0" y="27314"/>
                      <a:pt x="3916" y="17859"/>
                      <a:pt x="10888" y="10888"/>
                    </a:cubicBezTo>
                    <a:cubicBezTo>
                      <a:pt x="17859" y="3916"/>
                      <a:pt x="27314" y="0"/>
                      <a:pt x="37173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0" name="Google Shape;1240;p55"/>
              <p:cNvSpPr txBox="1"/>
              <p:nvPr/>
            </p:nvSpPr>
            <p:spPr>
              <a:xfrm>
                <a:off x="0" y="-38100"/>
                <a:ext cx="3604197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41" name="Google Shape;1241;p55"/>
            <p:cNvSpPr txBox="1"/>
            <p:nvPr/>
          </p:nvSpPr>
          <p:spPr>
            <a:xfrm>
              <a:off x="282430" y="258719"/>
              <a:ext cx="18077174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242" name="Google Shape;1242;p55"/>
          <p:cNvSpPr/>
          <p:nvPr/>
        </p:nvSpPr>
        <p:spPr>
          <a:xfrm>
            <a:off x="3731594" y="2248093"/>
            <a:ext cx="10411037" cy="7620463"/>
          </a:xfrm>
          <a:custGeom>
            <a:rect b="b" l="l" r="r" t="t"/>
            <a:pathLst>
              <a:path extrusionOk="0" h="7620463" w="10411037">
                <a:moveTo>
                  <a:pt x="0" y="0"/>
                </a:moveTo>
                <a:lnTo>
                  <a:pt x="10411036" y="0"/>
                </a:lnTo>
                <a:lnTo>
                  <a:pt x="10411036" y="7620463"/>
                </a:lnTo>
                <a:lnTo>
                  <a:pt x="0" y="7620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75" l="0" r="0" t="-974"/>
            </a:stretch>
          </a:blipFill>
          <a:ln>
            <a:noFill/>
          </a:ln>
        </p:spPr>
      </p:sp>
      <p:sp>
        <p:nvSpPr>
          <p:cNvPr id="1243" name="Google Shape;1243;p55"/>
          <p:cNvSpPr txBox="1"/>
          <p:nvPr/>
        </p:nvSpPr>
        <p:spPr>
          <a:xfrm>
            <a:off x="7027551" y="1395551"/>
            <a:ext cx="4076254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ราคา Package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56"/>
          <p:cNvSpPr/>
          <p:nvPr/>
        </p:nvSpPr>
        <p:spPr>
          <a:xfrm>
            <a:off x="-606711" y="0"/>
            <a:ext cx="19895038" cy="10494633"/>
          </a:xfrm>
          <a:custGeom>
            <a:rect b="b" l="l" r="r" t="t"/>
            <a:pathLst>
              <a:path extrusionOk="0" h="10494633" w="19895038">
                <a:moveTo>
                  <a:pt x="0" y="0"/>
                </a:moveTo>
                <a:lnTo>
                  <a:pt x="19895038" y="0"/>
                </a:lnTo>
                <a:lnTo>
                  <a:pt x="19895038" y="10494633"/>
                </a:lnTo>
                <a:lnTo>
                  <a:pt x="0" y="10494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9" name="Google Shape;1249;p56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50" name="Google Shape;1250;p56"/>
          <p:cNvGrpSpPr/>
          <p:nvPr/>
        </p:nvGrpSpPr>
        <p:grpSpPr>
          <a:xfrm>
            <a:off x="1028700" y="615450"/>
            <a:ext cx="16074062" cy="9400602"/>
            <a:chOff x="0" y="-38100"/>
            <a:chExt cx="4233470" cy="2343530"/>
          </a:xfrm>
        </p:grpSpPr>
        <p:sp>
          <p:nvSpPr>
            <p:cNvPr id="1251" name="Google Shape;1251;p56"/>
            <p:cNvSpPr/>
            <p:nvPr/>
          </p:nvSpPr>
          <p:spPr>
            <a:xfrm>
              <a:off x="0" y="0"/>
              <a:ext cx="4233470" cy="2305430"/>
            </a:xfrm>
            <a:custGeom>
              <a:rect b="b" l="l" r="r" t="t"/>
              <a:pathLst>
                <a:path extrusionOk="0" h="230543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89054"/>
                  </a:lnTo>
                  <a:cubicBezTo>
                    <a:pt x="4233470" y="2298098"/>
                    <a:pt x="4226138" y="2305430"/>
                    <a:pt x="4217094" y="2305430"/>
                  </a:cubicBezTo>
                  <a:lnTo>
                    <a:pt x="16376" y="2305430"/>
                  </a:lnTo>
                  <a:cubicBezTo>
                    <a:pt x="7332" y="2305430"/>
                    <a:pt x="0" y="2298098"/>
                    <a:pt x="0" y="2289054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56"/>
            <p:cNvSpPr txBox="1"/>
            <p:nvPr/>
          </p:nvSpPr>
          <p:spPr>
            <a:xfrm>
              <a:off x="0" y="-38100"/>
              <a:ext cx="4233470" cy="2343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3" name="Google Shape;1253;p56"/>
          <p:cNvGrpSpPr/>
          <p:nvPr/>
        </p:nvGrpSpPr>
        <p:grpSpPr>
          <a:xfrm>
            <a:off x="318556" y="250617"/>
            <a:ext cx="13624713" cy="1671812"/>
            <a:chOff x="0" y="-149707"/>
            <a:chExt cx="18166284" cy="2229083"/>
          </a:xfrm>
        </p:grpSpPr>
        <p:grpSp>
          <p:nvGrpSpPr>
            <p:cNvPr id="1254" name="Google Shape;1254;p56"/>
            <p:cNvGrpSpPr/>
            <p:nvPr/>
          </p:nvGrpSpPr>
          <p:grpSpPr>
            <a:xfrm>
              <a:off x="0" y="-149707"/>
              <a:ext cx="14012875" cy="1715756"/>
              <a:chOff x="0" y="-38100"/>
              <a:chExt cx="3566246" cy="436656"/>
            </a:xfrm>
          </p:grpSpPr>
          <p:sp>
            <p:nvSpPr>
              <p:cNvPr id="1255" name="Google Shape;1255;p56"/>
              <p:cNvSpPr/>
              <p:nvPr/>
            </p:nvSpPr>
            <p:spPr>
              <a:xfrm>
                <a:off x="0" y="0"/>
                <a:ext cx="3566246" cy="398556"/>
              </a:xfrm>
              <a:custGeom>
                <a:rect b="b" l="l" r="r" t="t"/>
                <a:pathLst>
                  <a:path extrusionOk="0" h="398556" w="3566246">
                    <a:moveTo>
                      <a:pt x="37569" y="0"/>
                    </a:moveTo>
                    <a:lnTo>
                      <a:pt x="3528677" y="0"/>
                    </a:lnTo>
                    <a:cubicBezTo>
                      <a:pt x="3538641" y="0"/>
                      <a:pt x="3548197" y="3958"/>
                      <a:pt x="3555243" y="11004"/>
                    </a:cubicBezTo>
                    <a:cubicBezTo>
                      <a:pt x="3562288" y="18049"/>
                      <a:pt x="3566246" y="27605"/>
                      <a:pt x="3566246" y="37569"/>
                    </a:cubicBezTo>
                    <a:lnTo>
                      <a:pt x="3566246" y="360987"/>
                    </a:lnTo>
                    <a:cubicBezTo>
                      <a:pt x="3566246" y="370951"/>
                      <a:pt x="3562288" y="380507"/>
                      <a:pt x="3555243" y="387552"/>
                    </a:cubicBezTo>
                    <a:cubicBezTo>
                      <a:pt x="3548197" y="394598"/>
                      <a:pt x="3538641" y="398556"/>
                      <a:pt x="3528677" y="398556"/>
                    </a:cubicBezTo>
                    <a:lnTo>
                      <a:pt x="37569" y="398556"/>
                    </a:lnTo>
                    <a:cubicBezTo>
                      <a:pt x="27605" y="398556"/>
                      <a:pt x="18049" y="394598"/>
                      <a:pt x="11004" y="387552"/>
                    </a:cubicBezTo>
                    <a:cubicBezTo>
                      <a:pt x="3958" y="380507"/>
                      <a:pt x="0" y="370951"/>
                      <a:pt x="0" y="360987"/>
                    </a:cubicBezTo>
                    <a:lnTo>
                      <a:pt x="0" y="37569"/>
                    </a:lnTo>
                    <a:cubicBezTo>
                      <a:pt x="0" y="27605"/>
                      <a:pt x="3958" y="18049"/>
                      <a:pt x="11004" y="11004"/>
                    </a:cubicBezTo>
                    <a:cubicBezTo>
                      <a:pt x="18049" y="3958"/>
                      <a:pt x="27605" y="0"/>
                      <a:pt x="37569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56"/>
              <p:cNvSpPr txBox="1"/>
              <p:nvPr/>
            </p:nvSpPr>
            <p:spPr>
              <a:xfrm>
                <a:off x="0" y="-38100"/>
                <a:ext cx="356624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7" name="Google Shape;1257;p56"/>
            <p:cNvSpPr txBox="1"/>
            <p:nvPr/>
          </p:nvSpPr>
          <p:spPr>
            <a:xfrm>
              <a:off x="279456" y="258719"/>
              <a:ext cx="17886828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258" name="Google Shape;1258;p56"/>
          <p:cNvSpPr/>
          <p:nvPr/>
        </p:nvSpPr>
        <p:spPr>
          <a:xfrm>
            <a:off x="8739450" y="1942847"/>
            <a:ext cx="7014802" cy="3419716"/>
          </a:xfrm>
          <a:custGeom>
            <a:rect b="b" l="l" r="r" t="t"/>
            <a:pathLst>
              <a:path extrusionOk="0" h="3419716" w="7014802">
                <a:moveTo>
                  <a:pt x="0" y="0"/>
                </a:moveTo>
                <a:lnTo>
                  <a:pt x="7014803" y="0"/>
                </a:lnTo>
                <a:lnTo>
                  <a:pt x="7014803" y="3419716"/>
                </a:lnTo>
                <a:lnTo>
                  <a:pt x="0" y="3419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9" name="Google Shape;1259;p56"/>
          <p:cNvSpPr/>
          <p:nvPr/>
        </p:nvSpPr>
        <p:spPr>
          <a:xfrm>
            <a:off x="8758500" y="5623538"/>
            <a:ext cx="7014802" cy="3410948"/>
          </a:xfrm>
          <a:custGeom>
            <a:rect b="b" l="l" r="r" t="t"/>
            <a:pathLst>
              <a:path extrusionOk="0" h="3410948" w="7014802">
                <a:moveTo>
                  <a:pt x="0" y="0"/>
                </a:moveTo>
                <a:lnTo>
                  <a:pt x="7014803" y="0"/>
                </a:lnTo>
                <a:lnTo>
                  <a:pt x="7014803" y="3410948"/>
                </a:lnTo>
                <a:lnTo>
                  <a:pt x="0" y="3410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0" name="Google Shape;1260;p56"/>
          <p:cNvSpPr/>
          <p:nvPr/>
        </p:nvSpPr>
        <p:spPr>
          <a:xfrm>
            <a:off x="1285981" y="1143961"/>
            <a:ext cx="6694959" cy="3770319"/>
          </a:xfrm>
          <a:custGeom>
            <a:rect b="b" l="l" r="r" t="t"/>
            <a:pathLst>
              <a:path extrusionOk="0" h="3770319" w="6694959">
                <a:moveTo>
                  <a:pt x="0" y="0"/>
                </a:moveTo>
                <a:lnTo>
                  <a:pt x="6694958" y="0"/>
                </a:lnTo>
                <a:lnTo>
                  <a:pt x="6694958" y="3770318"/>
                </a:lnTo>
                <a:lnTo>
                  <a:pt x="0" y="3770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1" name="Google Shape;1261;p56"/>
          <p:cNvSpPr txBox="1"/>
          <p:nvPr/>
        </p:nvSpPr>
        <p:spPr>
          <a:xfrm>
            <a:off x="1552921" y="4592026"/>
            <a:ext cx="6990526" cy="4442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โมเดลปัญญาประดิษฐ์ (AI) ที่พัฒนาโดย OpenAI สามารถสร้างวิดีโอจากคำสั่งที่เป็นข้อความ (Text-to-Video) สามารถเปลี่ยนไอเดียที่เขียนเป็นคำบรรยายสั้นๆ ให้กลายเป็นวิดีโอที่สมจริงและมีความยาวได้ 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57"/>
          <p:cNvSpPr/>
          <p:nvPr/>
        </p:nvSpPr>
        <p:spPr>
          <a:xfrm>
            <a:off x="-606711" y="0"/>
            <a:ext cx="19895038" cy="10494633"/>
          </a:xfrm>
          <a:custGeom>
            <a:rect b="b" l="l" r="r" t="t"/>
            <a:pathLst>
              <a:path extrusionOk="0" h="10494633" w="19895038">
                <a:moveTo>
                  <a:pt x="0" y="0"/>
                </a:moveTo>
                <a:lnTo>
                  <a:pt x="19895038" y="0"/>
                </a:lnTo>
                <a:lnTo>
                  <a:pt x="19895038" y="10494633"/>
                </a:lnTo>
                <a:lnTo>
                  <a:pt x="0" y="10494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7" name="Google Shape;1267;p57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68" name="Google Shape;1268;p57"/>
          <p:cNvGrpSpPr/>
          <p:nvPr/>
        </p:nvGrpSpPr>
        <p:grpSpPr>
          <a:xfrm>
            <a:off x="1028700" y="615442"/>
            <a:ext cx="16073956" cy="8898090"/>
            <a:chOff x="0" y="-38100"/>
            <a:chExt cx="4233470" cy="2343530"/>
          </a:xfrm>
        </p:grpSpPr>
        <p:sp>
          <p:nvSpPr>
            <p:cNvPr id="1269" name="Google Shape;1269;p57"/>
            <p:cNvSpPr/>
            <p:nvPr/>
          </p:nvSpPr>
          <p:spPr>
            <a:xfrm>
              <a:off x="0" y="0"/>
              <a:ext cx="4233470" cy="2305430"/>
            </a:xfrm>
            <a:custGeom>
              <a:rect b="b" l="l" r="r" t="t"/>
              <a:pathLst>
                <a:path extrusionOk="0" h="230543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89054"/>
                  </a:lnTo>
                  <a:cubicBezTo>
                    <a:pt x="4233470" y="2298098"/>
                    <a:pt x="4226138" y="2305430"/>
                    <a:pt x="4217094" y="2305430"/>
                  </a:cubicBezTo>
                  <a:lnTo>
                    <a:pt x="16376" y="2305430"/>
                  </a:lnTo>
                  <a:cubicBezTo>
                    <a:pt x="7332" y="2305430"/>
                    <a:pt x="0" y="2298098"/>
                    <a:pt x="0" y="2289054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57"/>
            <p:cNvSpPr txBox="1"/>
            <p:nvPr/>
          </p:nvSpPr>
          <p:spPr>
            <a:xfrm>
              <a:off x="0" y="-38100"/>
              <a:ext cx="4233470" cy="2343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1" name="Google Shape;1271;p57"/>
          <p:cNvGrpSpPr/>
          <p:nvPr/>
        </p:nvGrpSpPr>
        <p:grpSpPr>
          <a:xfrm>
            <a:off x="318556" y="250617"/>
            <a:ext cx="12406677" cy="1674407"/>
            <a:chOff x="0" y="-149707"/>
            <a:chExt cx="16542236" cy="2232543"/>
          </a:xfrm>
        </p:grpSpPr>
        <p:grpSp>
          <p:nvGrpSpPr>
            <p:cNvPr id="1272" name="Google Shape;1272;p57"/>
            <p:cNvGrpSpPr/>
            <p:nvPr/>
          </p:nvGrpSpPr>
          <p:grpSpPr>
            <a:xfrm>
              <a:off x="0" y="-149707"/>
              <a:ext cx="12760137" cy="1715756"/>
              <a:chOff x="0" y="-38100"/>
              <a:chExt cx="3247427" cy="436656"/>
            </a:xfrm>
          </p:grpSpPr>
          <p:sp>
            <p:nvSpPr>
              <p:cNvPr id="1273" name="Google Shape;1273;p57"/>
              <p:cNvSpPr/>
              <p:nvPr/>
            </p:nvSpPr>
            <p:spPr>
              <a:xfrm>
                <a:off x="0" y="0"/>
                <a:ext cx="3247427" cy="398556"/>
              </a:xfrm>
              <a:custGeom>
                <a:rect b="b" l="l" r="r" t="t"/>
                <a:pathLst>
                  <a:path extrusionOk="0" h="398556" w="3247427">
                    <a:moveTo>
                      <a:pt x="41257" y="0"/>
                    </a:moveTo>
                    <a:lnTo>
                      <a:pt x="3206170" y="0"/>
                    </a:lnTo>
                    <a:cubicBezTo>
                      <a:pt x="3228956" y="0"/>
                      <a:pt x="3247427" y="18472"/>
                      <a:pt x="3247427" y="41257"/>
                    </a:cubicBezTo>
                    <a:lnTo>
                      <a:pt x="3247427" y="357299"/>
                    </a:lnTo>
                    <a:cubicBezTo>
                      <a:pt x="3247427" y="380084"/>
                      <a:pt x="3228956" y="398556"/>
                      <a:pt x="3206170" y="398556"/>
                    </a:cubicBezTo>
                    <a:lnTo>
                      <a:pt x="41257" y="398556"/>
                    </a:lnTo>
                    <a:cubicBezTo>
                      <a:pt x="30315" y="398556"/>
                      <a:pt x="19821" y="394209"/>
                      <a:pt x="12084" y="386472"/>
                    </a:cubicBezTo>
                    <a:cubicBezTo>
                      <a:pt x="4347" y="378735"/>
                      <a:pt x="0" y="368241"/>
                      <a:pt x="0" y="357299"/>
                    </a:cubicBezTo>
                    <a:lnTo>
                      <a:pt x="0" y="41257"/>
                    </a:lnTo>
                    <a:cubicBezTo>
                      <a:pt x="0" y="18472"/>
                      <a:pt x="18472" y="0"/>
                      <a:pt x="41257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57"/>
              <p:cNvSpPr txBox="1"/>
              <p:nvPr/>
            </p:nvSpPr>
            <p:spPr>
              <a:xfrm>
                <a:off x="0" y="-38100"/>
                <a:ext cx="3247427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5" name="Google Shape;1275;p57"/>
            <p:cNvSpPr txBox="1"/>
            <p:nvPr/>
          </p:nvSpPr>
          <p:spPr>
            <a:xfrm>
              <a:off x="254473" y="268244"/>
              <a:ext cx="16287763" cy="1814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276" name="Google Shape;1276;p57"/>
          <p:cNvSpPr txBox="1"/>
          <p:nvPr/>
        </p:nvSpPr>
        <p:spPr>
          <a:xfrm>
            <a:off x="6866246" y="1686352"/>
            <a:ext cx="4084290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คุณสมบัติเด่น </a:t>
            </a:r>
            <a:endParaRPr/>
          </a:p>
        </p:txBody>
      </p:sp>
      <p:sp>
        <p:nvSpPr>
          <p:cNvPr id="1277" name="Google Shape;1277;p57"/>
          <p:cNvSpPr/>
          <p:nvPr/>
        </p:nvSpPr>
        <p:spPr>
          <a:xfrm>
            <a:off x="2129060" y="3163277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8" name="Google Shape;1278;p57"/>
          <p:cNvSpPr txBox="1"/>
          <p:nvPr/>
        </p:nvSpPr>
        <p:spPr>
          <a:xfrm>
            <a:off x="3522036" y="3365611"/>
            <a:ext cx="116375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สร้างวิดีโอจากข้อความ (Text-to-Video) ได้ทันที </a:t>
            </a:r>
            <a:endParaRPr/>
          </a:p>
        </p:txBody>
      </p:sp>
      <p:sp>
        <p:nvSpPr>
          <p:cNvPr id="1279" name="Google Shape;1279;p57"/>
          <p:cNvSpPr/>
          <p:nvPr/>
        </p:nvSpPr>
        <p:spPr>
          <a:xfrm>
            <a:off x="2129060" y="4747484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0" name="Google Shape;1280;p57"/>
          <p:cNvSpPr txBox="1"/>
          <p:nvPr/>
        </p:nvSpPr>
        <p:spPr>
          <a:xfrm>
            <a:off x="3522036" y="4949819"/>
            <a:ext cx="11637544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คุณภาพสูงและสมจริง  ภาพเคลื่อนไหวลื่นไหล รายละเอียดสวยงาม</a:t>
            </a:r>
            <a:endParaRPr/>
          </a:p>
        </p:txBody>
      </p:sp>
      <p:sp>
        <p:nvSpPr>
          <p:cNvPr id="1281" name="Google Shape;1281;p57"/>
          <p:cNvSpPr/>
          <p:nvPr/>
        </p:nvSpPr>
        <p:spPr>
          <a:xfrm>
            <a:off x="2129060" y="6328173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2" name="Google Shape;1282;p57"/>
          <p:cNvSpPr txBox="1"/>
          <p:nvPr/>
        </p:nvSpPr>
        <p:spPr>
          <a:xfrm>
            <a:off x="3522036" y="6530508"/>
            <a:ext cx="116375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รองรับหลายสไตล์  เช่น วิดีโอสมจริง, การ์ตูน, อนิเมะ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58"/>
          <p:cNvSpPr/>
          <p:nvPr/>
        </p:nvSpPr>
        <p:spPr>
          <a:xfrm>
            <a:off x="-606711" y="0"/>
            <a:ext cx="19895038" cy="10494633"/>
          </a:xfrm>
          <a:custGeom>
            <a:rect b="b" l="l" r="r" t="t"/>
            <a:pathLst>
              <a:path extrusionOk="0" h="10494633" w="19895038">
                <a:moveTo>
                  <a:pt x="0" y="0"/>
                </a:moveTo>
                <a:lnTo>
                  <a:pt x="19895038" y="0"/>
                </a:lnTo>
                <a:lnTo>
                  <a:pt x="19895038" y="10494633"/>
                </a:lnTo>
                <a:lnTo>
                  <a:pt x="0" y="10494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8" name="Google Shape;1288;p58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89" name="Google Shape;1289;p58"/>
          <p:cNvGrpSpPr/>
          <p:nvPr/>
        </p:nvGrpSpPr>
        <p:grpSpPr>
          <a:xfrm>
            <a:off x="1028700" y="615442"/>
            <a:ext cx="16073956" cy="8898090"/>
            <a:chOff x="0" y="-38100"/>
            <a:chExt cx="4233470" cy="2343530"/>
          </a:xfrm>
        </p:grpSpPr>
        <p:sp>
          <p:nvSpPr>
            <p:cNvPr id="1290" name="Google Shape;1290;p58"/>
            <p:cNvSpPr/>
            <p:nvPr/>
          </p:nvSpPr>
          <p:spPr>
            <a:xfrm>
              <a:off x="0" y="0"/>
              <a:ext cx="4233470" cy="2305430"/>
            </a:xfrm>
            <a:custGeom>
              <a:rect b="b" l="l" r="r" t="t"/>
              <a:pathLst>
                <a:path extrusionOk="0" h="230543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89054"/>
                  </a:lnTo>
                  <a:cubicBezTo>
                    <a:pt x="4233470" y="2298098"/>
                    <a:pt x="4226138" y="2305430"/>
                    <a:pt x="4217094" y="2305430"/>
                  </a:cubicBezTo>
                  <a:lnTo>
                    <a:pt x="16376" y="2305430"/>
                  </a:lnTo>
                  <a:cubicBezTo>
                    <a:pt x="7332" y="2305430"/>
                    <a:pt x="0" y="2298098"/>
                    <a:pt x="0" y="2289054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58"/>
            <p:cNvSpPr txBox="1"/>
            <p:nvPr/>
          </p:nvSpPr>
          <p:spPr>
            <a:xfrm>
              <a:off x="0" y="-38100"/>
              <a:ext cx="4233470" cy="2343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2" name="Google Shape;1292;p58"/>
          <p:cNvGrpSpPr/>
          <p:nvPr/>
        </p:nvGrpSpPr>
        <p:grpSpPr>
          <a:xfrm>
            <a:off x="318556" y="250617"/>
            <a:ext cx="13793699" cy="1671812"/>
            <a:chOff x="0" y="-149707"/>
            <a:chExt cx="18391599" cy="2229083"/>
          </a:xfrm>
        </p:grpSpPr>
        <p:grpSp>
          <p:nvGrpSpPr>
            <p:cNvPr id="1293" name="Google Shape;1293;p58"/>
            <p:cNvGrpSpPr/>
            <p:nvPr/>
          </p:nvGrpSpPr>
          <p:grpSpPr>
            <a:xfrm>
              <a:off x="0" y="-149707"/>
              <a:ext cx="14186675" cy="1715756"/>
              <a:chOff x="0" y="-38100"/>
              <a:chExt cx="3610478" cy="436656"/>
            </a:xfrm>
          </p:grpSpPr>
          <p:sp>
            <p:nvSpPr>
              <p:cNvPr id="1294" name="Google Shape;1294;p58"/>
              <p:cNvSpPr/>
              <p:nvPr/>
            </p:nvSpPr>
            <p:spPr>
              <a:xfrm>
                <a:off x="0" y="0"/>
                <a:ext cx="3610478" cy="398556"/>
              </a:xfrm>
              <a:custGeom>
                <a:rect b="b" l="l" r="r" t="t"/>
                <a:pathLst>
                  <a:path extrusionOk="0" h="398556" w="3610478">
                    <a:moveTo>
                      <a:pt x="37109" y="0"/>
                    </a:moveTo>
                    <a:lnTo>
                      <a:pt x="3573369" y="0"/>
                    </a:lnTo>
                    <a:cubicBezTo>
                      <a:pt x="3583211" y="0"/>
                      <a:pt x="3592650" y="3910"/>
                      <a:pt x="3599609" y="10869"/>
                    </a:cubicBezTo>
                    <a:cubicBezTo>
                      <a:pt x="3606568" y="17828"/>
                      <a:pt x="3610478" y="27267"/>
                      <a:pt x="3610478" y="37109"/>
                    </a:cubicBezTo>
                    <a:lnTo>
                      <a:pt x="3610478" y="361447"/>
                    </a:lnTo>
                    <a:cubicBezTo>
                      <a:pt x="3610478" y="371289"/>
                      <a:pt x="3606568" y="380728"/>
                      <a:pt x="3599609" y="387687"/>
                    </a:cubicBezTo>
                    <a:cubicBezTo>
                      <a:pt x="3592650" y="394646"/>
                      <a:pt x="3583211" y="398556"/>
                      <a:pt x="3573369" y="398556"/>
                    </a:cubicBezTo>
                    <a:lnTo>
                      <a:pt x="37109" y="398556"/>
                    </a:lnTo>
                    <a:cubicBezTo>
                      <a:pt x="27267" y="398556"/>
                      <a:pt x="17828" y="394646"/>
                      <a:pt x="10869" y="387687"/>
                    </a:cubicBezTo>
                    <a:cubicBezTo>
                      <a:pt x="3910" y="380728"/>
                      <a:pt x="0" y="371289"/>
                      <a:pt x="0" y="361447"/>
                    </a:cubicBezTo>
                    <a:lnTo>
                      <a:pt x="0" y="37109"/>
                    </a:lnTo>
                    <a:cubicBezTo>
                      <a:pt x="0" y="27267"/>
                      <a:pt x="3910" y="17828"/>
                      <a:pt x="10869" y="10869"/>
                    </a:cubicBezTo>
                    <a:cubicBezTo>
                      <a:pt x="17828" y="3910"/>
                      <a:pt x="27267" y="0"/>
                      <a:pt x="37109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58"/>
              <p:cNvSpPr txBox="1"/>
              <p:nvPr/>
            </p:nvSpPr>
            <p:spPr>
              <a:xfrm>
                <a:off x="0" y="-38100"/>
                <a:ext cx="3610478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96" name="Google Shape;1296;p58"/>
            <p:cNvSpPr txBox="1"/>
            <p:nvPr/>
          </p:nvSpPr>
          <p:spPr>
            <a:xfrm>
              <a:off x="282922" y="258719"/>
              <a:ext cx="18108677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297" name="Google Shape;1297;p58"/>
          <p:cNvSpPr txBox="1"/>
          <p:nvPr/>
        </p:nvSpPr>
        <p:spPr>
          <a:xfrm>
            <a:off x="7489231" y="1810724"/>
            <a:ext cx="3152894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ข้อจำกัด</a:t>
            </a:r>
            <a:endParaRPr/>
          </a:p>
        </p:txBody>
      </p:sp>
      <p:sp>
        <p:nvSpPr>
          <p:cNvPr id="1298" name="Google Shape;1298;p58"/>
          <p:cNvSpPr/>
          <p:nvPr/>
        </p:nvSpPr>
        <p:spPr>
          <a:xfrm>
            <a:off x="2129060" y="3163277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9" name="Google Shape;1299;p58"/>
          <p:cNvSpPr txBox="1"/>
          <p:nvPr/>
        </p:nvSpPr>
        <p:spPr>
          <a:xfrm>
            <a:off x="3522036" y="3106127"/>
            <a:ext cx="11637544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ความแม่นยำไม่สมบูรณ์  วิดีโอบางครั้งอาจมีการเคลื่อนไหวแปลก ๆ เช่น มือผิดรูป, วัตถุซ้อนกัน</a:t>
            </a:r>
            <a:endParaRPr/>
          </a:p>
        </p:txBody>
      </p:sp>
      <p:sp>
        <p:nvSpPr>
          <p:cNvPr id="1300" name="Google Shape;1300;p58"/>
          <p:cNvSpPr/>
          <p:nvPr/>
        </p:nvSpPr>
        <p:spPr>
          <a:xfrm>
            <a:off x="2129060" y="4747484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1" name="Google Shape;1301;p58"/>
          <p:cNvSpPr txBox="1"/>
          <p:nvPr/>
        </p:nvSpPr>
        <p:spPr>
          <a:xfrm>
            <a:off x="3522036" y="4949819"/>
            <a:ext cx="11637544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มีความเสี่ยงด้านจริยธรรม  อาจถูกนำไปใช้ทำ Deepfake หรือข่าวปลอม</a:t>
            </a:r>
            <a:endParaRPr/>
          </a:p>
        </p:txBody>
      </p:sp>
      <p:sp>
        <p:nvSpPr>
          <p:cNvPr id="1302" name="Google Shape;1302;p58"/>
          <p:cNvSpPr/>
          <p:nvPr/>
        </p:nvSpPr>
        <p:spPr>
          <a:xfrm>
            <a:off x="2129060" y="6328173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3" name="Google Shape;1303;p58"/>
          <p:cNvSpPr txBox="1"/>
          <p:nvPr/>
        </p:nvSpPr>
        <p:spPr>
          <a:xfrm>
            <a:off x="3522036" y="6530508"/>
            <a:ext cx="116375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แพลนฟรีไม่สามารถสร้างวิดีโอได้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59"/>
          <p:cNvSpPr/>
          <p:nvPr/>
        </p:nvSpPr>
        <p:spPr>
          <a:xfrm>
            <a:off x="-606711" y="0"/>
            <a:ext cx="19895038" cy="10494633"/>
          </a:xfrm>
          <a:custGeom>
            <a:rect b="b" l="l" r="r" t="t"/>
            <a:pathLst>
              <a:path extrusionOk="0" h="10494633" w="19895038">
                <a:moveTo>
                  <a:pt x="0" y="0"/>
                </a:moveTo>
                <a:lnTo>
                  <a:pt x="19895038" y="0"/>
                </a:lnTo>
                <a:lnTo>
                  <a:pt x="19895038" y="10494633"/>
                </a:lnTo>
                <a:lnTo>
                  <a:pt x="0" y="10494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9" name="Google Shape;1309;p59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10" name="Google Shape;1310;p59"/>
          <p:cNvGrpSpPr/>
          <p:nvPr/>
        </p:nvGrpSpPr>
        <p:grpSpPr>
          <a:xfrm>
            <a:off x="1028700" y="615442"/>
            <a:ext cx="16073956" cy="8898090"/>
            <a:chOff x="0" y="-38100"/>
            <a:chExt cx="4233470" cy="2343530"/>
          </a:xfrm>
        </p:grpSpPr>
        <p:sp>
          <p:nvSpPr>
            <p:cNvPr id="1311" name="Google Shape;1311;p59"/>
            <p:cNvSpPr/>
            <p:nvPr/>
          </p:nvSpPr>
          <p:spPr>
            <a:xfrm>
              <a:off x="0" y="0"/>
              <a:ext cx="4233470" cy="2305430"/>
            </a:xfrm>
            <a:custGeom>
              <a:rect b="b" l="l" r="r" t="t"/>
              <a:pathLst>
                <a:path extrusionOk="0" h="2305430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89054"/>
                  </a:lnTo>
                  <a:cubicBezTo>
                    <a:pt x="4233470" y="2298098"/>
                    <a:pt x="4226138" y="2305430"/>
                    <a:pt x="4217094" y="2305430"/>
                  </a:cubicBezTo>
                  <a:lnTo>
                    <a:pt x="16376" y="2305430"/>
                  </a:lnTo>
                  <a:cubicBezTo>
                    <a:pt x="7332" y="2305430"/>
                    <a:pt x="0" y="2298098"/>
                    <a:pt x="0" y="2289054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59"/>
            <p:cNvSpPr txBox="1"/>
            <p:nvPr/>
          </p:nvSpPr>
          <p:spPr>
            <a:xfrm>
              <a:off x="0" y="-38100"/>
              <a:ext cx="4233470" cy="23435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3" name="Google Shape;1313;p59"/>
          <p:cNvGrpSpPr/>
          <p:nvPr/>
        </p:nvGrpSpPr>
        <p:grpSpPr>
          <a:xfrm>
            <a:off x="318556" y="250617"/>
            <a:ext cx="14024868" cy="1671812"/>
            <a:chOff x="0" y="-149707"/>
            <a:chExt cx="18699825" cy="2229083"/>
          </a:xfrm>
        </p:grpSpPr>
        <p:grpSp>
          <p:nvGrpSpPr>
            <p:cNvPr id="1314" name="Google Shape;1314;p59"/>
            <p:cNvGrpSpPr/>
            <p:nvPr/>
          </p:nvGrpSpPr>
          <p:grpSpPr>
            <a:xfrm>
              <a:off x="0" y="-149707"/>
              <a:ext cx="14424431" cy="1715756"/>
              <a:chOff x="0" y="-38100"/>
              <a:chExt cx="3670987" cy="436656"/>
            </a:xfrm>
          </p:grpSpPr>
          <p:sp>
            <p:nvSpPr>
              <p:cNvPr id="1315" name="Google Shape;1315;p59"/>
              <p:cNvSpPr/>
              <p:nvPr/>
            </p:nvSpPr>
            <p:spPr>
              <a:xfrm>
                <a:off x="0" y="0"/>
                <a:ext cx="3670986" cy="398556"/>
              </a:xfrm>
              <a:custGeom>
                <a:rect b="b" l="l" r="r" t="t"/>
                <a:pathLst>
                  <a:path extrusionOk="0" h="398556" w="3670986">
                    <a:moveTo>
                      <a:pt x="36497" y="0"/>
                    </a:moveTo>
                    <a:lnTo>
                      <a:pt x="3634489" y="0"/>
                    </a:lnTo>
                    <a:cubicBezTo>
                      <a:pt x="3654646" y="0"/>
                      <a:pt x="3670986" y="16340"/>
                      <a:pt x="3670986" y="36497"/>
                    </a:cubicBezTo>
                    <a:lnTo>
                      <a:pt x="3670986" y="362059"/>
                    </a:lnTo>
                    <a:cubicBezTo>
                      <a:pt x="3670986" y="382216"/>
                      <a:pt x="3654646" y="398556"/>
                      <a:pt x="3634489" y="398556"/>
                    </a:cubicBezTo>
                    <a:lnTo>
                      <a:pt x="36497" y="398556"/>
                    </a:lnTo>
                    <a:cubicBezTo>
                      <a:pt x="16340" y="398556"/>
                      <a:pt x="0" y="382216"/>
                      <a:pt x="0" y="362059"/>
                    </a:cubicBezTo>
                    <a:lnTo>
                      <a:pt x="0" y="36497"/>
                    </a:lnTo>
                    <a:cubicBezTo>
                      <a:pt x="0" y="16340"/>
                      <a:pt x="16340" y="0"/>
                      <a:pt x="36497" y="0"/>
                    </a:cubicBezTo>
                    <a:close/>
                  </a:path>
                </a:pathLst>
              </a:custGeom>
              <a:solidFill>
                <a:srgbClr val="62B6A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59"/>
              <p:cNvSpPr txBox="1"/>
              <p:nvPr/>
            </p:nvSpPr>
            <p:spPr>
              <a:xfrm>
                <a:off x="0" y="-38100"/>
                <a:ext cx="3670987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17" name="Google Shape;1317;p59"/>
            <p:cNvSpPr txBox="1"/>
            <p:nvPr/>
          </p:nvSpPr>
          <p:spPr>
            <a:xfrm>
              <a:off x="287663" y="258719"/>
              <a:ext cx="18412162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318" name="Google Shape;1318;p59"/>
          <p:cNvSpPr/>
          <p:nvPr/>
        </p:nvSpPr>
        <p:spPr>
          <a:xfrm>
            <a:off x="3415048" y="3316854"/>
            <a:ext cx="11301259" cy="5791895"/>
          </a:xfrm>
          <a:custGeom>
            <a:rect b="b" l="l" r="r" t="t"/>
            <a:pathLst>
              <a:path extrusionOk="0" h="5791895" w="11301259">
                <a:moveTo>
                  <a:pt x="0" y="0"/>
                </a:moveTo>
                <a:lnTo>
                  <a:pt x="11301259" y="0"/>
                </a:lnTo>
                <a:lnTo>
                  <a:pt x="11301259" y="5791895"/>
                </a:lnTo>
                <a:lnTo>
                  <a:pt x="0" y="5791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9" name="Google Shape;1319;p59"/>
          <p:cNvSpPr txBox="1"/>
          <p:nvPr/>
        </p:nvSpPr>
        <p:spPr>
          <a:xfrm>
            <a:off x="6255985" y="1810724"/>
            <a:ext cx="5776030" cy="96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ราคา Package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999" r="-9999" t="0"/>
            </a:stretch>
          </a:blipFill>
          <a:ln>
            <a:noFill/>
          </a:ln>
        </p:spPr>
      </p:sp>
      <p:sp>
        <p:nvSpPr>
          <p:cNvPr id="219" name="Google Shape;219;p6"/>
          <p:cNvSpPr txBox="1"/>
          <p:nvPr/>
        </p:nvSpPr>
        <p:spPr>
          <a:xfrm>
            <a:off x="6104704" y="1365633"/>
            <a:ext cx="5391745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grpSp>
        <p:nvGrpSpPr>
          <p:cNvPr id="220" name="Google Shape;220;p6"/>
          <p:cNvGrpSpPr/>
          <p:nvPr/>
        </p:nvGrpSpPr>
        <p:grpSpPr>
          <a:xfrm>
            <a:off x="1028700" y="534531"/>
            <a:ext cx="16230600" cy="9201598"/>
            <a:chOff x="0" y="-38100"/>
            <a:chExt cx="4274726" cy="2423466"/>
          </a:xfrm>
        </p:grpSpPr>
        <p:sp>
          <p:nvSpPr>
            <p:cNvPr id="221" name="Google Shape;221;p6"/>
            <p:cNvSpPr/>
            <p:nvPr/>
          </p:nvSpPr>
          <p:spPr>
            <a:xfrm>
              <a:off x="0" y="0"/>
              <a:ext cx="4274726" cy="2385366"/>
            </a:xfrm>
            <a:custGeom>
              <a:rect b="b" l="l" r="r" t="t"/>
              <a:pathLst>
                <a:path extrusionOk="0" h="2385366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61039"/>
                  </a:lnTo>
                  <a:cubicBezTo>
                    <a:pt x="4274726" y="2367491"/>
                    <a:pt x="4272163" y="2373679"/>
                    <a:pt x="4267601" y="2378241"/>
                  </a:cubicBezTo>
                  <a:cubicBezTo>
                    <a:pt x="4263039" y="2382803"/>
                    <a:pt x="4256851" y="2385366"/>
                    <a:pt x="4250399" y="2385366"/>
                  </a:cubicBezTo>
                  <a:lnTo>
                    <a:pt x="24327" y="2385366"/>
                  </a:lnTo>
                  <a:cubicBezTo>
                    <a:pt x="10891" y="2385366"/>
                    <a:pt x="0" y="2374475"/>
                    <a:pt x="0" y="236103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6"/>
            <p:cNvSpPr txBox="1"/>
            <p:nvPr/>
          </p:nvSpPr>
          <p:spPr>
            <a:xfrm>
              <a:off x="0" y="-38100"/>
              <a:ext cx="4274726" cy="242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6"/>
          <p:cNvGrpSpPr/>
          <p:nvPr/>
        </p:nvGrpSpPr>
        <p:grpSpPr>
          <a:xfrm>
            <a:off x="2816501" y="4752828"/>
            <a:ext cx="12654999" cy="909664"/>
            <a:chOff x="0" y="0"/>
            <a:chExt cx="16873332" cy="1212886"/>
          </a:xfrm>
        </p:grpSpPr>
        <p:sp>
          <p:nvSpPr>
            <p:cNvPr id="224" name="Google Shape;224;p6"/>
            <p:cNvSpPr/>
            <p:nvPr/>
          </p:nvSpPr>
          <p:spPr>
            <a:xfrm>
              <a:off x="0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5" name="Google Shape;225;p6"/>
            <p:cNvSpPr/>
            <p:nvPr/>
          </p:nvSpPr>
          <p:spPr>
            <a:xfrm>
              <a:off x="5582817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6" name="Google Shape;226;p6"/>
            <p:cNvSpPr/>
            <p:nvPr/>
          </p:nvSpPr>
          <p:spPr>
            <a:xfrm>
              <a:off x="11165634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27" name="Google Shape;227;p6"/>
          <p:cNvSpPr/>
          <p:nvPr/>
        </p:nvSpPr>
        <p:spPr>
          <a:xfrm>
            <a:off x="9787947" y="4511294"/>
            <a:ext cx="1554932" cy="907692"/>
          </a:xfrm>
          <a:custGeom>
            <a:rect b="b" l="l" r="r" t="t"/>
            <a:pathLst>
              <a:path extrusionOk="0" h="907692" w="1554932">
                <a:moveTo>
                  <a:pt x="0" y="0"/>
                </a:moveTo>
                <a:lnTo>
                  <a:pt x="1554932" y="0"/>
                </a:lnTo>
                <a:lnTo>
                  <a:pt x="1554932" y="907692"/>
                </a:lnTo>
                <a:lnTo>
                  <a:pt x="0" y="907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8" name="Google Shape;228;p6"/>
          <p:cNvGrpSpPr/>
          <p:nvPr/>
        </p:nvGrpSpPr>
        <p:grpSpPr>
          <a:xfrm>
            <a:off x="3156066" y="5418986"/>
            <a:ext cx="780551" cy="1811099"/>
            <a:chOff x="0" y="0"/>
            <a:chExt cx="1040734" cy="2414800"/>
          </a:xfrm>
        </p:grpSpPr>
        <p:cxnSp>
          <p:nvCxnSpPr>
            <p:cNvPr id="229" name="Google Shape;229;p6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30" name="Google Shape;230;p6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231" name="Google Shape;231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6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" name="Google Shape;233;p6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234" name="Google Shape;234;p6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</p:sp>
          <p:sp>
            <p:nvSpPr>
              <p:cNvPr id="235" name="Google Shape;235;p6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6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endParaRPr/>
            </a:p>
          </p:txBody>
        </p:sp>
      </p:grpSp>
      <p:sp>
        <p:nvSpPr>
          <p:cNvPr id="237" name="Google Shape;237;p6"/>
          <p:cNvSpPr txBox="1"/>
          <p:nvPr/>
        </p:nvSpPr>
        <p:spPr>
          <a:xfrm>
            <a:off x="2391614" y="7524305"/>
            <a:ext cx="2309456" cy="989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เตรียมความพร้อมก่อนเรียน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  <p:sp>
        <p:nvSpPr>
          <p:cNvPr id="238" name="Google Shape;238;p6"/>
          <p:cNvSpPr txBox="1"/>
          <p:nvPr/>
        </p:nvSpPr>
        <p:spPr>
          <a:xfrm>
            <a:off x="685277" y="1213550"/>
            <a:ext cx="16230600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sp>
        <p:nvSpPr>
          <p:cNvPr id="239" name="Google Shape;239;p6"/>
          <p:cNvSpPr txBox="1"/>
          <p:nvPr/>
        </p:nvSpPr>
        <p:spPr>
          <a:xfrm>
            <a:off x="5200856" y="7524305"/>
            <a:ext cx="1554932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สอนเนื้อหา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(40 นาที)</a:t>
            </a:r>
            <a:endParaRPr/>
          </a:p>
        </p:txBody>
      </p:sp>
      <p:grpSp>
        <p:nvGrpSpPr>
          <p:cNvPr id="240" name="Google Shape;240;p6"/>
          <p:cNvGrpSpPr/>
          <p:nvPr/>
        </p:nvGrpSpPr>
        <p:grpSpPr>
          <a:xfrm>
            <a:off x="5588046" y="5418986"/>
            <a:ext cx="780551" cy="1811099"/>
            <a:chOff x="0" y="0"/>
            <a:chExt cx="1040734" cy="2414800"/>
          </a:xfrm>
        </p:grpSpPr>
        <p:cxnSp>
          <p:nvCxnSpPr>
            <p:cNvPr id="241" name="Google Shape;241;p6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42" name="Google Shape;242;p6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243" name="Google Shape;243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867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6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" name="Google Shape;245;p6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246" name="Google Shape;246;p6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867B4"/>
              </a:solidFill>
              <a:ln>
                <a:noFill/>
              </a:ln>
            </p:spPr>
          </p:sp>
          <p:sp>
            <p:nvSpPr>
              <p:cNvPr id="247" name="Google Shape;247;p6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8" name="Google Shape;248;p6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/>
            </a:p>
          </p:txBody>
        </p:sp>
      </p:grpSp>
      <p:grpSp>
        <p:nvGrpSpPr>
          <p:cNvPr id="249" name="Google Shape;249;p6"/>
          <p:cNvGrpSpPr/>
          <p:nvPr/>
        </p:nvGrpSpPr>
        <p:grpSpPr>
          <a:xfrm>
            <a:off x="7835447" y="5418986"/>
            <a:ext cx="780551" cy="1811099"/>
            <a:chOff x="0" y="0"/>
            <a:chExt cx="1040734" cy="2414800"/>
          </a:xfrm>
        </p:grpSpPr>
        <p:cxnSp>
          <p:nvCxnSpPr>
            <p:cNvPr id="250" name="Google Shape;250;p6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51" name="Google Shape;251;p6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252" name="Google Shape;252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6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" name="Google Shape;254;p6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255" name="Google Shape;255;p6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</p:sp>
          <p:sp>
            <p:nvSpPr>
              <p:cNvPr id="256" name="Google Shape;256;p6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7" name="Google Shape;257;p6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3</a:t>
              </a:r>
              <a:endParaRPr/>
            </a:p>
          </p:txBody>
        </p:sp>
      </p:grpSp>
      <p:grpSp>
        <p:nvGrpSpPr>
          <p:cNvPr id="258" name="Google Shape;258;p6"/>
          <p:cNvGrpSpPr/>
          <p:nvPr/>
        </p:nvGrpSpPr>
        <p:grpSpPr>
          <a:xfrm>
            <a:off x="10175137" y="5418986"/>
            <a:ext cx="780551" cy="1811099"/>
            <a:chOff x="0" y="0"/>
            <a:chExt cx="1040734" cy="2414800"/>
          </a:xfrm>
        </p:grpSpPr>
        <p:cxnSp>
          <p:nvCxnSpPr>
            <p:cNvPr id="259" name="Google Shape;259;p6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60" name="Google Shape;260;p6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261" name="Google Shape;261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6C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6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6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264" name="Google Shape;264;p6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FF66C4"/>
              </a:solidFill>
              <a:ln>
                <a:noFill/>
              </a:ln>
            </p:spPr>
          </p:sp>
          <p:sp>
            <p:nvSpPr>
              <p:cNvPr id="265" name="Google Shape;265;p6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6" name="Google Shape;266;p6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4</a:t>
              </a:r>
              <a:endParaRPr/>
            </a:p>
          </p:txBody>
        </p:sp>
      </p:grpSp>
      <p:sp>
        <p:nvSpPr>
          <p:cNvPr id="267" name="Google Shape;267;p6"/>
          <p:cNvSpPr txBox="1"/>
          <p:nvPr/>
        </p:nvSpPr>
        <p:spPr>
          <a:xfrm>
            <a:off x="7519384" y="7524305"/>
            <a:ext cx="1412677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แบบทดสอบ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  <p:sp>
        <p:nvSpPr>
          <p:cNvPr id="268" name="Google Shape;268;p6"/>
          <p:cNvSpPr txBox="1"/>
          <p:nvPr/>
        </p:nvSpPr>
        <p:spPr>
          <a:xfrm>
            <a:off x="10045407" y="7524305"/>
            <a:ext cx="1040011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พัก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60"/>
          <p:cNvSpPr/>
          <p:nvPr/>
        </p:nvSpPr>
        <p:spPr>
          <a:xfrm>
            <a:off x="-87405" y="-724950"/>
            <a:ext cx="18375405" cy="11207274"/>
          </a:xfrm>
          <a:custGeom>
            <a:rect b="b" l="l" r="r" t="t"/>
            <a:pathLst>
              <a:path extrusionOk="0" h="11207274" w="18375405">
                <a:moveTo>
                  <a:pt x="0" y="0"/>
                </a:moveTo>
                <a:lnTo>
                  <a:pt x="18375405" y="0"/>
                </a:lnTo>
                <a:lnTo>
                  <a:pt x="18375405" y="11207274"/>
                </a:lnTo>
                <a:lnTo>
                  <a:pt x="0" y="11207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10" l="0" r="0" t="-7810"/>
            </a:stretch>
          </a:blipFill>
          <a:ln>
            <a:noFill/>
          </a:ln>
        </p:spPr>
      </p:sp>
      <p:sp>
        <p:nvSpPr>
          <p:cNvPr id="1325" name="Google Shape;1325;p60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26" name="Google Shape;1326;p60"/>
          <p:cNvGrpSpPr/>
          <p:nvPr/>
        </p:nvGrpSpPr>
        <p:grpSpPr>
          <a:xfrm>
            <a:off x="1028700" y="884039"/>
            <a:ext cx="16073956" cy="7431826"/>
            <a:chOff x="0" y="-38100"/>
            <a:chExt cx="4233470" cy="1957353"/>
          </a:xfrm>
        </p:grpSpPr>
        <p:sp>
          <p:nvSpPr>
            <p:cNvPr id="1327" name="Google Shape;1327;p60"/>
            <p:cNvSpPr/>
            <p:nvPr/>
          </p:nvSpPr>
          <p:spPr>
            <a:xfrm>
              <a:off x="0" y="0"/>
              <a:ext cx="4233470" cy="1919253"/>
            </a:xfrm>
            <a:custGeom>
              <a:rect b="b" l="l" r="r" t="t"/>
              <a:pathLst>
                <a:path extrusionOk="0" h="1919253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1902877"/>
                  </a:lnTo>
                  <a:cubicBezTo>
                    <a:pt x="4233470" y="1911921"/>
                    <a:pt x="4226138" y="1919253"/>
                    <a:pt x="4217094" y="1919253"/>
                  </a:cubicBezTo>
                  <a:lnTo>
                    <a:pt x="16376" y="1919253"/>
                  </a:lnTo>
                  <a:cubicBezTo>
                    <a:pt x="7332" y="1919253"/>
                    <a:pt x="0" y="1911921"/>
                    <a:pt x="0" y="1902877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60"/>
            <p:cNvSpPr txBox="1"/>
            <p:nvPr/>
          </p:nvSpPr>
          <p:spPr>
            <a:xfrm>
              <a:off x="0" y="-38100"/>
              <a:ext cx="4233470" cy="1957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9" name="Google Shape;1329;p60"/>
          <p:cNvSpPr txBox="1"/>
          <p:nvPr/>
        </p:nvSpPr>
        <p:spPr>
          <a:xfrm>
            <a:off x="3676320" y="3499516"/>
            <a:ext cx="12493595" cy="3684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การสร้างสรรค์เสียงตั้งแต่การบันทึกเสียง, การบันทึกดนตรี, การแก้ไขเสียง (Editing), การมิกซ์ (Mixing) และการทำเสียงให้เสร็จสมบูรณ์ (Mastering) เพื่อใช้ในสื่อต่างๆ เช่น ภาพยนตร์, วิดีโอเกม, โฆษณา และเพลง</a:t>
            </a:r>
            <a:endParaRPr/>
          </a:p>
        </p:txBody>
      </p:sp>
      <p:sp>
        <p:nvSpPr>
          <p:cNvPr id="1330" name="Google Shape;1330;p60"/>
          <p:cNvSpPr txBox="1"/>
          <p:nvPr/>
        </p:nvSpPr>
        <p:spPr>
          <a:xfrm>
            <a:off x="3979925" y="2141088"/>
            <a:ext cx="12959616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Sound Production</a:t>
            </a:r>
            <a:endParaRPr/>
          </a:p>
        </p:txBody>
      </p:sp>
      <p:grpSp>
        <p:nvGrpSpPr>
          <p:cNvPr id="1331" name="Google Shape;1331;p60"/>
          <p:cNvGrpSpPr/>
          <p:nvPr/>
        </p:nvGrpSpPr>
        <p:grpSpPr>
          <a:xfrm>
            <a:off x="318556" y="250617"/>
            <a:ext cx="13892772" cy="1671812"/>
            <a:chOff x="0" y="-149707"/>
            <a:chExt cx="18523696" cy="2229083"/>
          </a:xfrm>
        </p:grpSpPr>
        <p:grpSp>
          <p:nvGrpSpPr>
            <p:cNvPr id="1332" name="Google Shape;1332;p60"/>
            <p:cNvGrpSpPr/>
            <p:nvPr/>
          </p:nvGrpSpPr>
          <p:grpSpPr>
            <a:xfrm>
              <a:off x="0" y="-149707"/>
              <a:ext cx="14288571" cy="1715756"/>
              <a:chOff x="0" y="-38100"/>
              <a:chExt cx="3636410" cy="436656"/>
            </a:xfrm>
          </p:grpSpPr>
          <p:sp>
            <p:nvSpPr>
              <p:cNvPr id="1333" name="Google Shape;1333;p60"/>
              <p:cNvSpPr/>
              <p:nvPr/>
            </p:nvSpPr>
            <p:spPr>
              <a:xfrm>
                <a:off x="0" y="0"/>
                <a:ext cx="3636410" cy="398556"/>
              </a:xfrm>
              <a:custGeom>
                <a:rect b="b" l="l" r="r" t="t"/>
                <a:pathLst>
                  <a:path extrusionOk="0" h="398556" w="3636410">
                    <a:moveTo>
                      <a:pt x="36844" y="0"/>
                    </a:moveTo>
                    <a:lnTo>
                      <a:pt x="3599566" y="0"/>
                    </a:lnTo>
                    <a:cubicBezTo>
                      <a:pt x="3619915" y="0"/>
                      <a:pt x="3636410" y="16496"/>
                      <a:pt x="3636410" y="36844"/>
                    </a:cubicBezTo>
                    <a:lnTo>
                      <a:pt x="3636410" y="361712"/>
                    </a:lnTo>
                    <a:cubicBezTo>
                      <a:pt x="3636410" y="382060"/>
                      <a:pt x="3619915" y="398556"/>
                      <a:pt x="3599566" y="398556"/>
                    </a:cubicBezTo>
                    <a:lnTo>
                      <a:pt x="36844" y="398556"/>
                    </a:lnTo>
                    <a:cubicBezTo>
                      <a:pt x="16496" y="398556"/>
                      <a:pt x="0" y="382060"/>
                      <a:pt x="0" y="361712"/>
                    </a:cubicBezTo>
                    <a:lnTo>
                      <a:pt x="0" y="36844"/>
                    </a:lnTo>
                    <a:cubicBezTo>
                      <a:pt x="0" y="16496"/>
                      <a:pt x="16496" y="0"/>
                      <a:pt x="36844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60"/>
              <p:cNvSpPr txBox="1"/>
              <p:nvPr/>
            </p:nvSpPr>
            <p:spPr>
              <a:xfrm>
                <a:off x="0" y="-38100"/>
                <a:ext cx="3636410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5" name="Google Shape;1335;p60"/>
            <p:cNvSpPr txBox="1"/>
            <p:nvPr/>
          </p:nvSpPr>
          <p:spPr>
            <a:xfrm>
              <a:off x="284954" y="258719"/>
              <a:ext cx="18238742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grpSp>
        <p:nvGrpSpPr>
          <p:cNvPr id="1336" name="Google Shape;1336;p60"/>
          <p:cNvGrpSpPr/>
          <p:nvPr/>
        </p:nvGrpSpPr>
        <p:grpSpPr>
          <a:xfrm>
            <a:off x="1538502" y="1778716"/>
            <a:ext cx="1769617" cy="1825917"/>
            <a:chOff x="0" y="-156520"/>
            <a:chExt cx="2359490" cy="2434557"/>
          </a:xfrm>
        </p:grpSpPr>
        <p:grpSp>
          <p:nvGrpSpPr>
            <p:cNvPr id="1337" name="Google Shape;1337;p60"/>
            <p:cNvGrpSpPr/>
            <p:nvPr/>
          </p:nvGrpSpPr>
          <p:grpSpPr>
            <a:xfrm>
              <a:off x="0" y="-156520"/>
              <a:ext cx="2359490" cy="2434557"/>
              <a:chOff x="0" y="-38100"/>
              <a:chExt cx="574344" cy="592617"/>
            </a:xfrm>
          </p:grpSpPr>
          <p:sp>
            <p:nvSpPr>
              <p:cNvPr id="1338" name="Google Shape;1338;p60"/>
              <p:cNvSpPr/>
              <p:nvPr/>
            </p:nvSpPr>
            <p:spPr>
              <a:xfrm>
                <a:off x="0" y="0"/>
                <a:ext cx="574344" cy="554517"/>
              </a:xfrm>
              <a:custGeom>
                <a:rect b="b" l="l" r="r" t="t"/>
                <a:pathLst>
                  <a:path extrusionOk="0" h="554517" w="574344">
                    <a:moveTo>
                      <a:pt x="223121" y="0"/>
                    </a:moveTo>
                    <a:lnTo>
                      <a:pt x="351223" y="0"/>
                    </a:lnTo>
                    <a:cubicBezTo>
                      <a:pt x="474450" y="0"/>
                      <a:pt x="574344" y="99894"/>
                      <a:pt x="574344" y="223121"/>
                    </a:cubicBezTo>
                    <a:lnTo>
                      <a:pt x="574344" y="331396"/>
                    </a:lnTo>
                    <a:cubicBezTo>
                      <a:pt x="574344" y="454622"/>
                      <a:pt x="474450" y="554517"/>
                      <a:pt x="351223" y="554517"/>
                    </a:cubicBezTo>
                    <a:lnTo>
                      <a:pt x="223121" y="554517"/>
                    </a:lnTo>
                    <a:cubicBezTo>
                      <a:pt x="99894" y="554517"/>
                      <a:pt x="0" y="454622"/>
                      <a:pt x="0" y="331396"/>
                    </a:cubicBezTo>
                    <a:lnTo>
                      <a:pt x="0" y="223121"/>
                    </a:lnTo>
                    <a:cubicBezTo>
                      <a:pt x="0" y="99894"/>
                      <a:pt x="99894" y="0"/>
                      <a:pt x="223121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60"/>
              <p:cNvSpPr txBox="1"/>
              <p:nvPr/>
            </p:nvSpPr>
            <p:spPr>
              <a:xfrm>
                <a:off x="0" y="-38100"/>
                <a:ext cx="574344" cy="5926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200" lIns="41200" spcFirstLastPara="1" rIns="41200" wrap="square" tIns="412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40" name="Google Shape;1340;p60"/>
            <p:cNvSpPr txBox="1"/>
            <p:nvPr/>
          </p:nvSpPr>
          <p:spPr>
            <a:xfrm>
              <a:off x="797539" y="209254"/>
              <a:ext cx="514649" cy="1655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65" u="none" cap="none" strike="noStrike">
                  <a:solidFill>
                    <a:srgbClr val="FFFFFF"/>
                  </a:solidFill>
                  <a:latin typeface="Fredoka"/>
                  <a:ea typeface="Fredoka"/>
                  <a:cs typeface="Fredoka"/>
                  <a:sym typeface="Fredoka"/>
                </a:rPr>
                <a:t>3</a:t>
              </a:r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61"/>
          <p:cNvSpPr/>
          <p:nvPr/>
        </p:nvSpPr>
        <p:spPr>
          <a:xfrm>
            <a:off x="-87405" y="-724950"/>
            <a:ext cx="18375405" cy="11207274"/>
          </a:xfrm>
          <a:custGeom>
            <a:rect b="b" l="l" r="r" t="t"/>
            <a:pathLst>
              <a:path extrusionOk="0" h="11207274" w="18375405">
                <a:moveTo>
                  <a:pt x="0" y="0"/>
                </a:moveTo>
                <a:lnTo>
                  <a:pt x="18375405" y="0"/>
                </a:lnTo>
                <a:lnTo>
                  <a:pt x="18375405" y="11207274"/>
                </a:lnTo>
                <a:lnTo>
                  <a:pt x="0" y="11207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10" l="0" r="0" t="-7810"/>
            </a:stretch>
          </a:blipFill>
          <a:ln>
            <a:noFill/>
          </a:ln>
        </p:spPr>
      </p:sp>
      <p:sp>
        <p:nvSpPr>
          <p:cNvPr id="1346" name="Google Shape;1346;p61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47" name="Google Shape;1347;p61"/>
          <p:cNvGrpSpPr/>
          <p:nvPr/>
        </p:nvGrpSpPr>
        <p:grpSpPr>
          <a:xfrm>
            <a:off x="1028700" y="594059"/>
            <a:ext cx="16073956" cy="9171706"/>
            <a:chOff x="0" y="-38100"/>
            <a:chExt cx="4233470" cy="2415593"/>
          </a:xfrm>
        </p:grpSpPr>
        <p:sp>
          <p:nvSpPr>
            <p:cNvPr id="1348" name="Google Shape;1348;p61"/>
            <p:cNvSpPr/>
            <p:nvPr/>
          </p:nvSpPr>
          <p:spPr>
            <a:xfrm>
              <a:off x="0" y="0"/>
              <a:ext cx="4233470" cy="2377493"/>
            </a:xfrm>
            <a:custGeom>
              <a:rect b="b" l="l" r="r" t="t"/>
              <a:pathLst>
                <a:path extrusionOk="0" h="2377493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361118"/>
                  </a:lnTo>
                  <a:cubicBezTo>
                    <a:pt x="4233470" y="2370162"/>
                    <a:pt x="4226138" y="2377493"/>
                    <a:pt x="4217094" y="2377493"/>
                  </a:cubicBezTo>
                  <a:lnTo>
                    <a:pt x="16376" y="2377493"/>
                  </a:lnTo>
                  <a:cubicBezTo>
                    <a:pt x="7332" y="2377493"/>
                    <a:pt x="0" y="2370162"/>
                    <a:pt x="0" y="2361118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61"/>
            <p:cNvSpPr txBox="1"/>
            <p:nvPr/>
          </p:nvSpPr>
          <p:spPr>
            <a:xfrm>
              <a:off x="0" y="-38100"/>
              <a:ext cx="4233470" cy="2415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0" name="Google Shape;1350;p61"/>
          <p:cNvGrpSpPr/>
          <p:nvPr/>
        </p:nvGrpSpPr>
        <p:grpSpPr>
          <a:xfrm>
            <a:off x="318556" y="250617"/>
            <a:ext cx="13624713" cy="1671812"/>
            <a:chOff x="0" y="-149707"/>
            <a:chExt cx="18166284" cy="2229083"/>
          </a:xfrm>
        </p:grpSpPr>
        <p:grpSp>
          <p:nvGrpSpPr>
            <p:cNvPr id="1351" name="Google Shape;1351;p61"/>
            <p:cNvGrpSpPr/>
            <p:nvPr/>
          </p:nvGrpSpPr>
          <p:grpSpPr>
            <a:xfrm>
              <a:off x="0" y="-149707"/>
              <a:ext cx="14012875" cy="1715756"/>
              <a:chOff x="0" y="-38100"/>
              <a:chExt cx="3566246" cy="436656"/>
            </a:xfrm>
          </p:grpSpPr>
          <p:sp>
            <p:nvSpPr>
              <p:cNvPr id="1352" name="Google Shape;1352;p61"/>
              <p:cNvSpPr/>
              <p:nvPr/>
            </p:nvSpPr>
            <p:spPr>
              <a:xfrm>
                <a:off x="0" y="0"/>
                <a:ext cx="3566246" cy="398556"/>
              </a:xfrm>
              <a:custGeom>
                <a:rect b="b" l="l" r="r" t="t"/>
                <a:pathLst>
                  <a:path extrusionOk="0" h="398556" w="3566246">
                    <a:moveTo>
                      <a:pt x="37569" y="0"/>
                    </a:moveTo>
                    <a:lnTo>
                      <a:pt x="3528677" y="0"/>
                    </a:lnTo>
                    <a:cubicBezTo>
                      <a:pt x="3538641" y="0"/>
                      <a:pt x="3548197" y="3958"/>
                      <a:pt x="3555243" y="11004"/>
                    </a:cubicBezTo>
                    <a:cubicBezTo>
                      <a:pt x="3562288" y="18049"/>
                      <a:pt x="3566246" y="27605"/>
                      <a:pt x="3566246" y="37569"/>
                    </a:cubicBezTo>
                    <a:lnTo>
                      <a:pt x="3566246" y="360987"/>
                    </a:lnTo>
                    <a:cubicBezTo>
                      <a:pt x="3566246" y="370951"/>
                      <a:pt x="3562288" y="380507"/>
                      <a:pt x="3555243" y="387552"/>
                    </a:cubicBezTo>
                    <a:cubicBezTo>
                      <a:pt x="3548197" y="394598"/>
                      <a:pt x="3538641" y="398556"/>
                      <a:pt x="3528677" y="398556"/>
                    </a:cubicBezTo>
                    <a:lnTo>
                      <a:pt x="37569" y="398556"/>
                    </a:lnTo>
                    <a:cubicBezTo>
                      <a:pt x="27605" y="398556"/>
                      <a:pt x="18049" y="394598"/>
                      <a:pt x="11004" y="387552"/>
                    </a:cubicBezTo>
                    <a:cubicBezTo>
                      <a:pt x="3958" y="380507"/>
                      <a:pt x="0" y="370951"/>
                      <a:pt x="0" y="360987"/>
                    </a:cubicBezTo>
                    <a:lnTo>
                      <a:pt x="0" y="37569"/>
                    </a:lnTo>
                    <a:cubicBezTo>
                      <a:pt x="0" y="27605"/>
                      <a:pt x="3958" y="18049"/>
                      <a:pt x="11004" y="11004"/>
                    </a:cubicBezTo>
                    <a:cubicBezTo>
                      <a:pt x="18049" y="3958"/>
                      <a:pt x="27605" y="0"/>
                      <a:pt x="37569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61"/>
              <p:cNvSpPr txBox="1"/>
              <p:nvPr/>
            </p:nvSpPr>
            <p:spPr>
              <a:xfrm>
                <a:off x="0" y="-38100"/>
                <a:ext cx="356624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4" name="Google Shape;1354;p61"/>
            <p:cNvSpPr txBox="1"/>
            <p:nvPr/>
          </p:nvSpPr>
          <p:spPr>
            <a:xfrm>
              <a:off x="279456" y="258719"/>
              <a:ext cx="17886828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355" name="Google Shape;1355;p61"/>
          <p:cNvSpPr/>
          <p:nvPr/>
        </p:nvSpPr>
        <p:spPr>
          <a:xfrm>
            <a:off x="1622302" y="1143961"/>
            <a:ext cx="6062755" cy="3413714"/>
          </a:xfrm>
          <a:custGeom>
            <a:rect b="b" l="l" r="r" t="t"/>
            <a:pathLst>
              <a:path extrusionOk="0" h="3413714" w="6062755">
                <a:moveTo>
                  <a:pt x="0" y="0"/>
                </a:moveTo>
                <a:lnTo>
                  <a:pt x="6062755" y="0"/>
                </a:lnTo>
                <a:lnTo>
                  <a:pt x="6062755" y="3413713"/>
                </a:lnTo>
                <a:lnTo>
                  <a:pt x="0" y="34137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6" name="Google Shape;1356;p61"/>
          <p:cNvSpPr/>
          <p:nvPr/>
        </p:nvSpPr>
        <p:spPr>
          <a:xfrm>
            <a:off x="8570352" y="1814163"/>
            <a:ext cx="7381238" cy="3579901"/>
          </a:xfrm>
          <a:custGeom>
            <a:rect b="b" l="l" r="r" t="t"/>
            <a:pathLst>
              <a:path extrusionOk="0" h="3579901" w="7381238">
                <a:moveTo>
                  <a:pt x="0" y="0"/>
                </a:moveTo>
                <a:lnTo>
                  <a:pt x="7381239" y="0"/>
                </a:lnTo>
                <a:lnTo>
                  <a:pt x="7381239" y="3579901"/>
                </a:lnTo>
                <a:lnTo>
                  <a:pt x="0" y="3579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57" name="Google Shape;1357;p61"/>
          <p:cNvSpPr/>
          <p:nvPr/>
        </p:nvSpPr>
        <p:spPr>
          <a:xfrm>
            <a:off x="8570352" y="5678399"/>
            <a:ext cx="7362263" cy="3579901"/>
          </a:xfrm>
          <a:custGeom>
            <a:rect b="b" l="l" r="r" t="t"/>
            <a:pathLst>
              <a:path extrusionOk="0" h="3579901" w="7362263">
                <a:moveTo>
                  <a:pt x="0" y="0"/>
                </a:moveTo>
                <a:lnTo>
                  <a:pt x="7362264" y="0"/>
                </a:lnTo>
                <a:lnTo>
                  <a:pt x="7362264" y="3579901"/>
                </a:lnTo>
                <a:lnTo>
                  <a:pt x="0" y="3579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58" name="Google Shape;1358;p61"/>
          <p:cNvSpPr txBox="1"/>
          <p:nvPr/>
        </p:nvSpPr>
        <p:spPr>
          <a:xfrm>
            <a:off x="1799461" y="4222492"/>
            <a:ext cx="6142288" cy="4442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คือเทคโนโลยีปัญญาประดิษฐ์ของคนไทย ที่สามารถแปลงข้อความให้เป็นเสียงพูดแบบอัตโนมัติ รองรับทั้งภาษาไทยและภาษาต่างประเทศ ด้วยน้ำเสียงที่เป็นธรรมชาติและหลากหลาย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62"/>
          <p:cNvSpPr/>
          <p:nvPr/>
        </p:nvSpPr>
        <p:spPr>
          <a:xfrm>
            <a:off x="-87405" y="-724950"/>
            <a:ext cx="18375405" cy="11207274"/>
          </a:xfrm>
          <a:custGeom>
            <a:rect b="b" l="l" r="r" t="t"/>
            <a:pathLst>
              <a:path extrusionOk="0" h="11207274" w="18375405">
                <a:moveTo>
                  <a:pt x="0" y="0"/>
                </a:moveTo>
                <a:lnTo>
                  <a:pt x="18375405" y="0"/>
                </a:lnTo>
                <a:lnTo>
                  <a:pt x="18375405" y="11207274"/>
                </a:lnTo>
                <a:lnTo>
                  <a:pt x="0" y="11207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10" l="0" r="0" t="-7810"/>
            </a:stretch>
          </a:blipFill>
          <a:ln>
            <a:noFill/>
          </a:ln>
        </p:spPr>
      </p:sp>
      <p:sp>
        <p:nvSpPr>
          <p:cNvPr id="1364" name="Google Shape;1364;p62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65" name="Google Shape;1365;p62"/>
          <p:cNvGrpSpPr/>
          <p:nvPr/>
        </p:nvGrpSpPr>
        <p:grpSpPr>
          <a:xfrm>
            <a:off x="1028700" y="594059"/>
            <a:ext cx="16073956" cy="9171706"/>
            <a:chOff x="0" y="-38100"/>
            <a:chExt cx="4233470" cy="2415593"/>
          </a:xfrm>
        </p:grpSpPr>
        <p:sp>
          <p:nvSpPr>
            <p:cNvPr id="1366" name="Google Shape;1366;p62"/>
            <p:cNvSpPr/>
            <p:nvPr/>
          </p:nvSpPr>
          <p:spPr>
            <a:xfrm>
              <a:off x="0" y="0"/>
              <a:ext cx="4233470" cy="2377493"/>
            </a:xfrm>
            <a:custGeom>
              <a:rect b="b" l="l" r="r" t="t"/>
              <a:pathLst>
                <a:path extrusionOk="0" h="2377493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361118"/>
                  </a:lnTo>
                  <a:cubicBezTo>
                    <a:pt x="4233470" y="2370162"/>
                    <a:pt x="4226138" y="2377493"/>
                    <a:pt x="4217094" y="2377493"/>
                  </a:cubicBezTo>
                  <a:lnTo>
                    <a:pt x="16376" y="2377493"/>
                  </a:lnTo>
                  <a:cubicBezTo>
                    <a:pt x="7332" y="2377493"/>
                    <a:pt x="0" y="2370162"/>
                    <a:pt x="0" y="2361118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62"/>
            <p:cNvSpPr txBox="1"/>
            <p:nvPr/>
          </p:nvSpPr>
          <p:spPr>
            <a:xfrm>
              <a:off x="0" y="-38100"/>
              <a:ext cx="4233470" cy="2415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8" name="Google Shape;1368;p62"/>
          <p:cNvGrpSpPr/>
          <p:nvPr/>
        </p:nvGrpSpPr>
        <p:grpSpPr>
          <a:xfrm>
            <a:off x="318556" y="250617"/>
            <a:ext cx="13910948" cy="1671812"/>
            <a:chOff x="0" y="-149707"/>
            <a:chExt cx="18547931" cy="2229083"/>
          </a:xfrm>
        </p:grpSpPr>
        <p:grpSp>
          <p:nvGrpSpPr>
            <p:cNvPr id="1369" name="Google Shape;1369;p62"/>
            <p:cNvGrpSpPr/>
            <p:nvPr/>
          </p:nvGrpSpPr>
          <p:grpSpPr>
            <a:xfrm>
              <a:off x="0" y="-149707"/>
              <a:ext cx="14307265" cy="1715756"/>
              <a:chOff x="0" y="-38100"/>
              <a:chExt cx="3641168" cy="436656"/>
            </a:xfrm>
          </p:grpSpPr>
          <p:sp>
            <p:nvSpPr>
              <p:cNvPr id="1370" name="Google Shape;1370;p62"/>
              <p:cNvSpPr/>
              <p:nvPr/>
            </p:nvSpPr>
            <p:spPr>
              <a:xfrm>
                <a:off x="0" y="0"/>
                <a:ext cx="3641168" cy="398556"/>
              </a:xfrm>
              <a:custGeom>
                <a:rect b="b" l="l" r="r" t="t"/>
                <a:pathLst>
                  <a:path extrusionOk="0" h="398556" w="3641168">
                    <a:moveTo>
                      <a:pt x="36796" y="0"/>
                    </a:moveTo>
                    <a:lnTo>
                      <a:pt x="3604372" y="0"/>
                    </a:lnTo>
                    <a:cubicBezTo>
                      <a:pt x="3624694" y="0"/>
                      <a:pt x="3641168" y="16474"/>
                      <a:pt x="3641168" y="36796"/>
                    </a:cubicBezTo>
                    <a:lnTo>
                      <a:pt x="3641168" y="361760"/>
                    </a:lnTo>
                    <a:cubicBezTo>
                      <a:pt x="3641168" y="382082"/>
                      <a:pt x="3624694" y="398556"/>
                      <a:pt x="3604372" y="398556"/>
                    </a:cubicBezTo>
                    <a:lnTo>
                      <a:pt x="36796" y="398556"/>
                    </a:lnTo>
                    <a:cubicBezTo>
                      <a:pt x="27037" y="398556"/>
                      <a:pt x="17678" y="394679"/>
                      <a:pt x="10777" y="387779"/>
                    </a:cubicBezTo>
                    <a:cubicBezTo>
                      <a:pt x="3877" y="380878"/>
                      <a:pt x="0" y="371519"/>
                      <a:pt x="0" y="361760"/>
                    </a:cubicBezTo>
                    <a:lnTo>
                      <a:pt x="0" y="36796"/>
                    </a:lnTo>
                    <a:cubicBezTo>
                      <a:pt x="0" y="16474"/>
                      <a:pt x="16474" y="0"/>
                      <a:pt x="36796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62"/>
              <p:cNvSpPr txBox="1"/>
              <p:nvPr/>
            </p:nvSpPr>
            <p:spPr>
              <a:xfrm>
                <a:off x="0" y="-38100"/>
                <a:ext cx="3641168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72" name="Google Shape;1372;p62"/>
            <p:cNvSpPr txBox="1"/>
            <p:nvPr/>
          </p:nvSpPr>
          <p:spPr>
            <a:xfrm>
              <a:off x="285327" y="258719"/>
              <a:ext cx="18262604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373" name="Google Shape;1373;p62"/>
          <p:cNvSpPr txBox="1"/>
          <p:nvPr/>
        </p:nvSpPr>
        <p:spPr>
          <a:xfrm>
            <a:off x="6949491" y="1710916"/>
            <a:ext cx="4232374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คุณสมบัติเด่น</a:t>
            </a:r>
            <a:endParaRPr/>
          </a:p>
        </p:txBody>
      </p:sp>
      <p:sp>
        <p:nvSpPr>
          <p:cNvPr id="1374" name="Google Shape;1374;p62"/>
          <p:cNvSpPr/>
          <p:nvPr/>
        </p:nvSpPr>
        <p:spPr>
          <a:xfrm>
            <a:off x="2564030" y="3156516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5" name="Google Shape;1375;p62"/>
          <p:cNvSpPr txBox="1"/>
          <p:nvPr/>
        </p:nvSpPr>
        <p:spPr>
          <a:xfrm>
            <a:off x="3988947" y="3099366"/>
            <a:ext cx="9769340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เสียง AI ภาษาไทยที่เป็นธรรมชาติ – มีน้ำเสียงหลากหลาย ฟังดูใกล้เคียงเสียงคนจริง</a:t>
            </a:r>
            <a:endParaRPr/>
          </a:p>
        </p:txBody>
      </p:sp>
      <p:sp>
        <p:nvSpPr>
          <p:cNvPr id="1376" name="Google Shape;1376;p62"/>
          <p:cNvSpPr/>
          <p:nvPr/>
        </p:nvSpPr>
        <p:spPr>
          <a:xfrm>
            <a:off x="2564030" y="4878687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7" name="Google Shape;1377;p62"/>
          <p:cNvSpPr txBox="1"/>
          <p:nvPr/>
        </p:nvSpPr>
        <p:spPr>
          <a:xfrm>
            <a:off x="3988947" y="4821537"/>
            <a:ext cx="10240557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รองรับหลายภาษา – ไม่ได้มีแต่ภาษาไทย ยังใช้ภาษาอังกฤษและภาษาอื่น ๆ ได้</a:t>
            </a:r>
            <a:endParaRPr/>
          </a:p>
        </p:txBody>
      </p:sp>
      <p:sp>
        <p:nvSpPr>
          <p:cNvPr id="1378" name="Google Shape;1378;p62"/>
          <p:cNvSpPr/>
          <p:nvPr/>
        </p:nvSpPr>
        <p:spPr>
          <a:xfrm>
            <a:off x="2564030" y="6602251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9" name="Google Shape;1379;p62"/>
          <p:cNvSpPr txBox="1"/>
          <p:nvPr/>
        </p:nvSpPr>
        <p:spPr>
          <a:xfrm>
            <a:off x="3988947" y="6804585"/>
            <a:ext cx="10693651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ปรับแต่งได้ – ความเร็วในการพูด น้ำเสียง (tone) ระดับอารมณ์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63"/>
          <p:cNvSpPr/>
          <p:nvPr/>
        </p:nvSpPr>
        <p:spPr>
          <a:xfrm>
            <a:off x="-87405" y="-724950"/>
            <a:ext cx="18375405" cy="11207274"/>
          </a:xfrm>
          <a:custGeom>
            <a:rect b="b" l="l" r="r" t="t"/>
            <a:pathLst>
              <a:path extrusionOk="0" h="11207274" w="18375405">
                <a:moveTo>
                  <a:pt x="0" y="0"/>
                </a:moveTo>
                <a:lnTo>
                  <a:pt x="18375405" y="0"/>
                </a:lnTo>
                <a:lnTo>
                  <a:pt x="18375405" y="11207274"/>
                </a:lnTo>
                <a:lnTo>
                  <a:pt x="0" y="11207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10" l="0" r="0" t="-7810"/>
            </a:stretch>
          </a:blipFill>
          <a:ln>
            <a:noFill/>
          </a:ln>
        </p:spPr>
      </p:sp>
      <p:sp>
        <p:nvSpPr>
          <p:cNvPr id="1385" name="Google Shape;1385;p63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86" name="Google Shape;1386;p63"/>
          <p:cNvGrpSpPr/>
          <p:nvPr/>
        </p:nvGrpSpPr>
        <p:grpSpPr>
          <a:xfrm>
            <a:off x="1028700" y="594059"/>
            <a:ext cx="16073956" cy="9171706"/>
            <a:chOff x="0" y="-38100"/>
            <a:chExt cx="4233470" cy="2415593"/>
          </a:xfrm>
        </p:grpSpPr>
        <p:sp>
          <p:nvSpPr>
            <p:cNvPr id="1387" name="Google Shape;1387;p63"/>
            <p:cNvSpPr/>
            <p:nvPr/>
          </p:nvSpPr>
          <p:spPr>
            <a:xfrm>
              <a:off x="0" y="0"/>
              <a:ext cx="4233470" cy="2377493"/>
            </a:xfrm>
            <a:custGeom>
              <a:rect b="b" l="l" r="r" t="t"/>
              <a:pathLst>
                <a:path extrusionOk="0" h="2377493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361118"/>
                  </a:lnTo>
                  <a:cubicBezTo>
                    <a:pt x="4233470" y="2370162"/>
                    <a:pt x="4226138" y="2377493"/>
                    <a:pt x="4217094" y="2377493"/>
                  </a:cubicBezTo>
                  <a:lnTo>
                    <a:pt x="16376" y="2377493"/>
                  </a:lnTo>
                  <a:cubicBezTo>
                    <a:pt x="7332" y="2377493"/>
                    <a:pt x="0" y="2370162"/>
                    <a:pt x="0" y="2361118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63"/>
            <p:cNvSpPr txBox="1"/>
            <p:nvPr/>
          </p:nvSpPr>
          <p:spPr>
            <a:xfrm>
              <a:off x="0" y="-38100"/>
              <a:ext cx="4233470" cy="2415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9" name="Google Shape;1389;p63"/>
          <p:cNvGrpSpPr/>
          <p:nvPr/>
        </p:nvGrpSpPr>
        <p:grpSpPr>
          <a:xfrm>
            <a:off x="318556" y="250617"/>
            <a:ext cx="13910948" cy="1671812"/>
            <a:chOff x="0" y="-149707"/>
            <a:chExt cx="18547931" cy="2229083"/>
          </a:xfrm>
        </p:grpSpPr>
        <p:grpSp>
          <p:nvGrpSpPr>
            <p:cNvPr id="1390" name="Google Shape;1390;p63"/>
            <p:cNvGrpSpPr/>
            <p:nvPr/>
          </p:nvGrpSpPr>
          <p:grpSpPr>
            <a:xfrm>
              <a:off x="0" y="-149707"/>
              <a:ext cx="14307265" cy="1715756"/>
              <a:chOff x="0" y="-38100"/>
              <a:chExt cx="3641168" cy="436656"/>
            </a:xfrm>
          </p:grpSpPr>
          <p:sp>
            <p:nvSpPr>
              <p:cNvPr id="1391" name="Google Shape;1391;p63"/>
              <p:cNvSpPr/>
              <p:nvPr/>
            </p:nvSpPr>
            <p:spPr>
              <a:xfrm>
                <a:off x="0" y="0"/>
                <a:ext cx="3641168" cy="398556"/>
              </a:xfrm>
              <a:custGeom>
                <a:rect b="b" l="l" r="r" t="t"/>
                <a:pathLst>
                  <a:path extrusionOk="0" h="398556" w="3641168">
                    <a:moveTo>
                      <a:pt x="36796" y="0"/>
                    </a:moveTo>
                    <a:lnTo>
                      <a:pt x="3604372" y="0"/>
                    </a:lnTo>
                    <a:cubicBezTo>
                      <a:pt x="3624694" y="0"/>
                      <a:pt x="3641168" y="16474"/>
                      <a:pt x="3641168" y="36796"/>
                    </a:cubicBezTo>
                    <a:lnTo>
                      <a:pt x="3641168" y="361760"/>
                    </a:lnTo>
                    <a:cubicBezTo>
                      <a:pt x="3641168" y="382082"/>
                      <a:pt x="3624694" y="398556"/>
                      <a:pt x="3604372" y="398556"/>
                    </a:cubicBezTo>
                    <a:lnTo>
                      <a:pt x="36796" y="398556"/>
                    </a:lnTo>
                    <a:cubicBezTo>
                      <a:pt x="27037" y="398556"/>
                      <a:pt x="17678" y="394679"/>
                      <a:pt x="10777" y="387779"/>
                    </a:cubicBezTo>
                    <a:cubicBezTo>
                      <a:pt x="3877" y="380878"/>
                      <a:pt x="0" y="371519"/>
                      <a:pt x="0" y="361760"/>
                    </a:cubicBezTo>
                    <a:lnTo>
                      <a:pt x="0" y="36796"/>
                    </a:lnTo>
                    <a:cubicBezTo>
                      <a:pt x="0" y="16474"/>
                      <a:pt x="16474" y="0"/>
                      <a:pt x="36796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63"/>
              <p:cNvSpPr txBox="1"/>
              <p:nvPr/>
            </p:nvSpPr>
            <p:spPr>
              <a:xfrm>
                <a:off x="0" y="-38100"/>
                <a:ext cx="3641168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93" name="Google Shape;1393;p63"/>
            <p:cNvSpPr txBox="1"/>
            <p:nvPr/>
          </p:nvSpPr>
          <p:spPr>
            <a:xfrm>
              <a:off x="285327" y="258719"/>
              <a:ext cx="18262604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 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394" name="Google Shape;1394;p63"/>
          <p:cNvSpPr txBox="1"/>
          <p:nvPr/>
        </p:nvSpPr>
        <p:spPr>
          <a:xfrm>
            <a:off x="7807336" y="1710916"/>
            <a:ext cx="2516684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ข้อจำกัด</a:t>
            </a:r>
            <a:endParaRPr/>
          </a:p>
        </p:txBody>
      </p:sp>
      <p:sp>
        <p:nvSpPr>
          <p:cNvPr id="1395" name="Google Shape;1395;p63"/>
          <p:cNvSpPr/>
          <p:nvPr/>
        </p:nvSpPr>
        <p:spPr>
          <a:xfrm>
            <a:off x="2564030" y="3156516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6" name="Google Shape;1396;p63"/>
          <p:cNvSpPr txBox="1"/>
          <p:nvPr/>
        </p:nvSpPr>
        <p:spPr>
          <a:xfrm>
            <a:off x="4173929" y="3099366"/>
            <a:ext cx="9769340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บางจังหวะยังแข็งหรือเน้นผิดพยางค์ โดยเฉพาะข้อความยาว ๆ</a:t>
            </a:r>
            <a:endParaRPr/>
          </a:p>
        </p:txBody>
      </p:sp>
      <p:sp>
        <p:nvSpPr>
          <p:cNvPr id="1397" name="Google Shape;1397;p63"/>
          <p:cNvSpPr/>
          <p:nvPr/>
        </p:nvSpPr>
        <p:spPr>
          <a:xfrm>
            <a:off x="2564030" y="5186506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8" name="Google Shape;1398;p63"/>
          <p:cNvSpPr txBox="1"/>
          <p:nvPr/>
        </p:nvSpPr>
        <p:spPr>
          <a:xfrm>
            <a:off x="4173929" y="5086350"/>
            <a:ext cx="10240557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ใช้ฟรีได้ไม่กี่ตัวอักษรต่อวัน หากต้องใช้จำนวนมากหรือเชิงพาณิชย์ ต้องสมัครแพ็กเกจแบบเสียเงิน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64"/>
          <p:cNvSpPr/>
          <p:nvPr/>
        </p:nvSpPr>
        <p:spPr>
          <a:xfrm>
            <a:off x="-87405" y="-724950"/>
            <a:ext cx="18375405" cy="11207274"/>
          </a:xfrm>
          <a:custGeom>
            <a:rect b="b" l="l" r="r" t="t"/>
            <a:pathLst>
              <a:path extrusionOk="0" h="11207274" w="18375405">
                <a:moveTo>
                  <a:pt x="0" y="0"/>
                </a:moveTo>
                <a:lnTo>
                  <a:pt x="18375405" y="0"/>
                </a:lnTo>
                <a:lnTo>
                  <a:pt x="18375405" y="11207274"/>
                </a:lnTo>
                <a:lnTo>
                  <a:pt x="0" y="11207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10" l="0" r="0" t="-7810"/>
            </a:stretch>
          </a:blipFill>
          <a:ln>
            <a:noFill/>
          </a:ln>
        </p:spPr>
      </p:sp>
      <p:sp>
        <p:nvSpPr>
          <p:cNvPr id="1404" name="Google Shape;1404;p64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05" name="Google Shape;1405;p64"/>
          <p:cNvGrpSpPr/>
          <p:nvPr/>
        </p:nvGrpSpPr>
        <p:grpSpPr>
          <a:xfrm>
            <a:off x="1028700" y="594059"/>
            <a:ext cx="16073956" cy="9171706"/>
            <a:chOff x="0" y="-38100"/>
            <a:chExt cx="4233470" cy="2415593"/>
          </a:xfrm>
        </p:grpSpPr>
        <p:sp>
          <p:nvSpPr>
            <p:cNvPr id="1406" name="Google Shape;1406;p64"/>
            <p:cNvSpPr/>
            <p:nvPr/>
          </p:nvSpPr>
          <p:spPr>
            <a:xfrm>
              <a:off x="0" y="0"/>
              <a:ext cx="4233470" cy="2377493"/>
            </a:xfrm>
            <a:custGeom>
              <a:rect b="b" l="l" r="r" t="t"/>
              <a:pathLst>
                <a:path extrusionOk="0" h="2377493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361118"/>
                  </a:lnTo>
                  <a:cubicBezTo>
                    <a:pt x="4233470" y="2370162"/>
                    <a:pt x="4226138" y="2377493"/>
                    <a:pt x="4217094" y="2377493"/>
                  </a:cubicBezTo>
                  <a:lnTo>
                    <a:pt x="16376" y="2377493"/>
                  </a:lnTo>
                  <a:cubicBezTo>
                    <a:pt x="7332" y="2377493"/>
                    <a:pt x="0" y="2370162"/>
                    <a:pt x="0" y="2361118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64"/>
            <p:cNvSpPr txBox="1"/>
            <p:nvPr/>
          </p:nvSpPr>
          <p:spPr>
            <a:xfrm>
              <a:off x="0" y="-38100"/>
              <a:ext cx="4233470" cy="2415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8" name="Google Shape;1408;p64"/>
          <p:cNvGrpSpPr/>
          <p:nvPr/>
        </p:nvGrpSpPr>
        <p:grpSpPr>
          <a:xfrm>
            <a:off x="318556" y="250617"/>
            <a:ext cx="13786966" cy="1671812"/>
            <a:chOff x="0" y="-149707"/>
            <a:chExt cx="18382621" cy="2229083"/>
          </a:xfrm>
        </p:grpSpPr>
        <p:grpSp>
          <p:nvGrpSpPr>
            <p:cNvPr id="1409" name="Google Shape;1409;p64"/>
            <p:cNvGrpSpPr/>
            <p:nvPr/>
          </p:nvGrpSpPr>
          <p:grpSpPr>
            <a:xfrm>
              <a:off x="0" y="-149707"/>
              <a:ext cx="14179750" cy="1715756"/>
              <a:chOff x="0" y="-38100"/>
              <a:chExt cx="3608716" cy="436656"/>
            </a:xfrm>
          </p:grpSpPr>
          <p:sp>
            <p:nvSpPr>
              <p:cNvPr id="1410" name="Google Shape;1410;p64"/>
              <p:cNvSpPr/>
              <p:nvPr/>
            </p:nvSpPr>
            <p:spPr>
              <a:xfrm>
                <a:off x="0" y="0"/>
                <a:ext cx="3608716" cy="398556"/>
              </a:xfrm>
              <a:custGeom>
                <a:rect b="b" l="l" r="r" t="t"/>
                <a:pathLst>
                  <a:path extrusionOk="0" h="398556" w="3608716">
                    <a:moveTo>
                      <a:pt x="37127" y="0"/>
                    </a:moveTo>
                    <a:lnTo>
                      <a:pt x="3571589" y="0"/>
                    </a:lnTo>
                    <a:cubicBezTo>
                      <a:pt x="3581436" y="0"/>
                      <a:pt x="3590879" y="3912"/>
                      <a:pt x="3597842" y="10874"/>
                    </a:cubicBezTo>
                    <a:cubicBezTo>
                      <a:pt x="3604804" y="17837"/>
                      <a:pt x="3608716" y="27280"/>
                      <a:pt x="3608716" y="37127"/>
                    </a:cubicBezTo>
                    <a:lnTo>
                      <a:pt x="3608716" y="361429"/>
                    </a:lnTo>
                    <a:cubicBezTo>
                      <a:pt x="3608716" y="381934"/>
                      <a:pt x="3592094" y="398556"/>
                      <a:pt x="3571589" y="398556"/>
                    </a:cubicBezTo>
                    <a:lnTo>
                      <a:pt x="37127" y="398556"/>
                    </a:lnTo>
                    <a:cubicBezTo>
                      <a:pt x="27280" y="398556"/>
                      <a:pt x="17837" y="394644"/>
                      <a:pt x="10874" y="387682"/>
                    </a:cubicBezTo>
                    <a:cubicBezTo>
                      <a:pt x="3912" y="380719"/>
                      <a:pt x="0" y="371276"/>
                      <a:pt x="0" y="361429"/>
                    </a:cubicBezTo>
                    <a:lnTo>
                      <a:pt x="0" y="37127"/>
                    </a:lnTo>
                    <a:cubicBezTo>
                      <a:pt x="0" y="27280"/>
                      <a:pt x="3912" y="17837"/>
                      <a:pt x="10874" y="10874"/>
                    </a:cubicBezTo>
                    <a:cubicBezTo>
                      <a:pt x="17837" y="3912"/>
                      <a:pt x="27280" y="0"/>
                      <a:pt x="37127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1" name="Google Shape;1411;p64"/>
              <p:cNvSpPr txBox="1"/>
              <p:nvPr/>
            </p:nvSpPr>
            <p:spPr>
              <a:xfrm>
                <a:off x="0" y="-38100"/>
                <a:ext cx="360871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12" name="Google Shape;1412;p64"/>
            <p:cNvSpPr txBox="1"/>
            <p:nvPr/>
          </p:nvSpPr>
          <p:spPr>
            <a:xfrm>
              <a:off x="282784" y="258719"/>
              <a:ext cx="18099837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413" name="Google Shape;1413;p64"/>
          <p:cNvSpPr txBox="1"/>
          <p:nvPr/>
        </p:nvSpPr>
        <p:spPr>
          <a:xfrm>
            <a:off x="6811825" y="1710916"/>
            <a:ext cx="4507706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ราคา Package</a:t>
            </a:r>
            <a:endParaRPr/>
          </a:p>
        </p:txBody>
      </p:sp>
      <p:sp>
        <p:nvSpPr>
          <p:cNvPr id="1414" name="Google Shape;1414;p64"/>
          <p:cNvSpPr/>
          <p:nvPr/>
        </p:nvSpPr>
        <p:spPr>
          <a:xfrm>
            <a:off x="2793683" y="2774133"/>
            <a:ext cx="3692067" cy="2006192"/>
          </a:xfrm>
          <a:custGeom>
            <a:rect b="b" l="l" r="r" t="t"/>
            <a:pathLst>
              <a:path extrusionOk="0" h="2006192" w="3692067">
                <a:moveTo>
                  <a:pt x="0" y="0"/>
                </a:moveTo>
                <a:lnTo>
                  <a:pt x="3692067" y="0"/>
                </a:lnTo>
                <a:lnTo>
                  <a:pt x="3692067" y="2006192"/>
                </a:lnTo>
                <a:lnTo>
                  <a:pt x="0" y="2006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5" name="Google Shape;1415;p64"/>
          <p:cNvSpPr/>
          <p:nvPr/>
        </p:nvSpPr>
        <p:spPr>
          <a:xfrm>
            <a:off x="2552070" y="5186931"/>
            <a:ext cx="4175292" cy="1681626"/>
          </a:xfrm>
          <a:custGeom>
            <a:rect b="b" l="l" r="r" t="t"/>
            <a:pathLst>
              <a:path extrusionOk="0" h="1681626" w="4175292">
                <a:moveTo>
                  <a:pt x="0" y="0"/>
                </a:moveTo>
                <a:lnTo>
                  <a:pt x="4175293" y="0"/>
                </a:lnTo>
                <a:lnTo>
                  <a:pt x="4175293" y="1681626"/>
                </a:lnTo>
                <a:lnTo>
                  <a:pt x="0" y="1681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6" name="Google Shape;1416;p64"/>
          <p:cNvSpPr/>
          <p:nvPr/>
        </p:nvSpPr>
        <p:spPr>
          <a:xfrm>
            <a:off x="1812331" y="6978768"/>
            <a:ext cx="5248908" cy="1973102"/>
          </a:xfrm>
          <a:custGeom>
            <a:rect b="b" l="l" r="r" t="t"/>
            <a:pathLst>
              <a:path extrusionOk="0" h="1973102" w="5248908">
                <a:moveTo>
                  <a:pt x="0" y="0"/>
                </a:moveTo>
                <a:lnTo>
                  <a:pt x="5248908" y="0"/>
                </a:lnTo>
                <a:lnTo>
                  <a:pt x="5248908" y="1973102"/>
                </a:lnTo>
                <a:lnTo>
                  <a:pt x="0" y="1973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7" name="Google Shape;1417;p64"/>
          <p:cNvSpPr/>
          <p:nvPr/>
        </p:nvSpPr>
        <p:spPr>
          <a:xfrm>
            <a:off x="8722526" y="2909912"/>
            <a:ext cx="6208604" cy="2498701"/>
          </a:xfrm>
          <a:custGeom>
            <a:rect b="b" l="l" r="r" t="t"/>
            <a:pathLst>
              <a:path extrusionOk="0" h="2498701" w="6208604">
                <a:moveTo>
                  <a:pt x="0" y="0"/>
                </a:moveTo>
                <a:lnTo>
                  <a:pt x="6208604" y="0"/>
                </a:lnTo>
                <a:lnTo>
                  <a:pt x="6208604" y="2498700"/>
                </a:lnTo>
                <a:lnTo>
                  <a:pt x="0" y="249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8" name="Google Shape;1418;p64"/>
          <p:cNvSpPr/>
          <p:nvPr/>
        </p:nvSpPr>
        <p:spPr>
          <a:xfrm>
            <a:off x="8063656" y="5846695"/>
            <a:ext cx="7272337" cy="2753495"/>
          </a:xfrm>
          <a:custGeom>
            <a:rect b="b" l="l" r="r" t="t"/>
            <a:pathLst>
              <a:path extrusionOk="0" h="2753495" w="7272337">
                <a:moveTo>
                  <a:pt x="0" y="0"/>
                </a:moveTo>
                <a:lnTo>
                  <a:pt x="7272337" y="0"/>
                </a:lnTo>
                <a:lnTo>
                  <a:pt x="7272337" y="2753495"/>
                </a:lnTo>
                <a:lnTo>
                  <a:pt x="0" y="275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65"/>
          <p:cNvSpPr/>
          <p:nvPr/>
        </p:nvSpPr>
        <p:spPr>
          <a:xfrm>
            <a:off x="-87405" y="-724950"/>
            <a:ext cx="18375405" cy="11207274"/>
          </a:xfrm>
          <a:custGeom>
            <a:rect b="b" l="l" r="r" t="t"/>
            <a:pathLst>
              <a:path extrusionOk="0" h="11207274" w="18375405">
                <a:moveTo>
                  <a:pt x="0" y="0"/>
                </a:moveTo>
                <a:lnTo>
                  <a:pt x="18375405" y="0"/>
                </a:lnTo>
                <a:lnTo>
                  <a:pt x="18375405" y="11207274"/>
                </a:lnTo>
                <a:lnTo>
                  <a:pt x="0" y="11207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10" l="0" r="0" t="-7810"/>
            </a:stretch>
          </a:blipFill>
          <a:ln>
            <a:noFill/>
          </a:ln>
        </p:spPr>
      </p:sp>
      <p:sp>
        <p:nvSpPr>
          <p:cNvPr id="1424" name="Google Shape;1424;p65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25" name="Google Shape;1425;p65"/>
          <p:cNvGrpSpPr/>
          <p:nvPr/>
        </p:nvGrpSpPr>
        <p:grpSpPr>
          <a:xfrm>
            <a:off x="1028700" y="594059"/>
            <a:ext cx="16073956" cy="9171706"/>
            <a:chOff x="0" y="-38100"/>
            <a:chExt cx="4233470" cy="2415593"/>
          </a:xfrm>
        </p:grpSpPr>
        <p:sp>
          <p:nvSpPr>
            <p:cNvPr id="1426" name="Google Shape;1426;p65"/>
            <p:cNvSpPr/>
            <p:nvPr/>
          </p:nvSpPr>
          <p:spPr>
            <a:xfrm>
              <a:off x="0" y="0"/>
              <a:ext cx="4233470" cy="2377493"/>
            </a:xfrm>
            <a:custGeom>
              <a:rect b="b" l="l" r="r" t="t"/>
              <a:pathLst>
                <a:path extrusionOk="0" h="2377493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361118"/>
                  </a:lnTo>
                  <a:cubicBezTo>
                    <a:pt x="4233470" y="2370162"/>
                    <a:pt x="4226138" y="2377493"/>
                    <a:pt x="4217094" y="2377493"/>
                  </a:cubicBezTo>
                  <a:lnTo>
                    <a:pt x="16376" y="2377493"/>
                  </a:lnTo>
                  <a:cubicBezTo>
                    <a:pt x="7332" y="2377493"/>
                    <a:pt x="0" y="2370162"/>
                    <a:pt x="0" y="2361118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65"/>
            <p:cNvSpPr txBox="1"/>
            <p:nvPr/>
          </p:nvSpPr>
          <p:spPr>
            <a:xfrm>
              <a:off x="0" y="-38100"/>
              <a:ext cx="4233470" cy="2415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8" name="Google Shape;1428;p65"/>
          <p:cNvGrpSpPr/>
          <p:nvPr/>
        </p:nvGrpSpPr>
        <p:grpSpPr>
          <a:xfrm>
            <a:off x="318556" y="250617"/>
            <a:ext cx="13624713" cy="1671812"/>
            <a:chOff x="0" y="-149707"/>
            <a:chExt cx="18166284" cy="2229083"/>
          </a:xfrm>
        </p:grpSpPr>
        <p:grpSp>
          <p:nvGrpSpPr>
            <p:cNvPr id="1429" name="Google Shape;1429;p65"/>
            <p:cNvGrpSpPr/>
            <p:nvPr/>
          </p:nvGrpSpPr>
          <p:grpSpPr>
            <a:xfrm>
              <a:off x="0" y="-149707"/>
              <a:ext cx="14012875" cy="1715756"/>
              <a:chOff x="0" y="-38100"/>
              <a:chExt cx="3566246" cy="436656"/>
            </a:xfrm>
          </p:grpSpPr>
          <p:sp>
            <p:nvSpPr>
              <p:cNvPr id="1430" name="Google Shape;1430;p65"/>
              <p:cNvSpPr/>
              <p:nvPr/>
            </p:nvSpPr>
            <p:spPr>
              <a:xfrm>
                <a:off x="0" y="0"/>
                <a:ext cx="3566246" cy="398556"/>
              </a:xfrm>
              <a:custGeom>
                <a:rect b="b" l="l" r="r" t="t"/>
                <a:pathLst>
                  <a:path extrusionOk="0" h="398556" w="3566246">
                    <a:moveTo>
                      <a:pt x="37569" y="0"/>
                    </a:moveTo>
                    <a:lnTo>
                      <a:pt x="3528677" y="0"/>
                    </a:lnTo>
                    <a:cubicBezTo>
                      <a:pt x="3538641" y="0"/>
                      <a:pt x="3548197" y="3958"/>
                      <a:pt x="3555243" y="11004"/>
                    </a:cubicBezTo>
                    <a:cubicBezTo>
                      <a:pt x="3562288" y="18049"/>
                      <a:pt x="3566246" y="27605"/>
                      <a:pt x="3566246" y="37569"/>
                    </a:cubicBezTo>
                    <a:lnTo>
                      <a:pt x="3566246" y="360987"/>
                    </a:lnTo>
                    <a:cubicBezTo>
                      <a:pt x="3566246" y="370951"/>
                      <a:pt x="3562288" y="380507"/>
                      <a:pt x="3555243" y="387552"/>
                    </a:cubicBezTo>
                    <a:cubicBezTo>
                      <a:pt x="3548197" y="394598"/>
                      <a:pt x="3538641" y="398556"/>
                      <a:pt x="3528677" y="398556"/>
                    </a:cubicBezTo>
                    <a:lnTo>
                      <a:pt x="37569" y="398556"/>
                    </a:lnTo>
                    <a:cubicBezTo>
                      <a:pt x="27605" y="398556"/>
                      <a:pt x="18049" y="394598"/>
                      <a:pt x="11004" y="387552"/>
                    </a:cubicBezTo>
                    <a:cubicBezTo>
                      <a:pt x="3958" y="380507"/>
                      <a:pt x="0" y="370951"/>
                      <a:pt x="0" y="360987"/>
                    </a:cubicBezTo>
                    <a:lnTo>
                      <a:pt x="0" y="37569"/>
                    </a:lnTo>
                    <a:cubicBezTo>
                      <a:pt x="0" y="27605"/>
                      <a:pt x="3958" y="18049"/>
                      <a:pt x="11004" y="11004"/>
                    </a:cubicBezTo>
                    <a:cubicBezTo>
                      <a:pt x="18049" y="3958"/>
                      <a:pt x="27605" y="0"/>
                      <a:pt x="37569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65"/>
              <p:cNvSpPr txBox="1"/>
              <p:nvPr/>
            </p:nvSpPr>
            <p:spPr>
              <a:xfrm>
                <a:off x="0" y="-38100"/>
                <a:ext cx="3566246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32" name="Google Shape;1432;p65"/>
            <p:cNvSpPr txBox="1"/>
            <p:nvPr/>
          </p:nvSpPr>
          <p:spPr>
            <a:xfrm>
              <a:off x="279456" y="258719"/>
              <a:ext cx="17886828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433" name="Google Shape;1433;p65"/>
          <p:cNvSpPr/>
          <p:nvPr/>
        </p:nvSpPr>
        <p:spPr>
          <a:xfrm>
            <a:off x="3258244" y="1895796"/>
            <a:ext cx="2982891" cy="2982891"/>
          </a:xfrm>
          <a:custGeom>
            <a:rect b="b" l="l" r="r" t="t"/>
            <a:pathLst>
              <a:path extrusionOk="0" h="2982891" w="2982891">
                <a:moveTo>
                  <a:pt x="0" y="0"/>
                </a:moveTo>
                <a:lnTo>
                  <a:pt x="2982891" y="0"/>
                </a:lnTo>
                <a:lnTo>
                  <a:pt x="2982891" y="2982891"/>
                </a:lnTo>
                <a:lnTo>
                  <a:pt x="0" y="2982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4" name="Google Shape;1434;p65"/>
          <p:cNvSpPr/>
          <p:nvPr/>
        </p:nvSpPr>
        <p:spPr>
          <a:xfrm>
            <a:off x="9423132" y="1827013"/>
            <a:ext cx="6744250" cy="3262531"/>
          </a:xfrm>
          <a:custGeom>
            <a:rect b="b" l="l" r="r" t="t"/>
            <a:pathLst>
              <a:path extrusionOk="0" h="3262531" w="6744250">
                <a:moveTo>
                  <a:pt x="0" y="0"/>
                </a:moveTo>
                <a:lnTo>
                  <a:pt x="6744250" y="0"/>
                </a:lnTo>
                <a:lnTo>
                  <a:pt x="6744250" y="3262531"/>
                </a:lnTo>
                <a:lnTo>
                  <a:pt x="0" y="3262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5" name="Google Shape;1435;p65"/>
          <p:cNvSpPr/>
          <p:nvPr/>
        </p:nvSpPr>
        <p:spPr>
          <a:xfrm>
            <a:off x="9423132" y="5727322"/>
            <a:ext cx="6744250" cy="3262531"/>
          </a:xfrm>
          <a:custGeom>
            <a:rect b="b" l="l" r="r" t="t"/>
            <a:pathLst>
              <a:path extrusionOk="0" h="3262531" w="6744250">
                <a:moveTo>
                  <a:pt x="0" y="0"/>
                </a:moveTo>
                <a:lnTo>
                  <a:pt x="6744250" y="0"/>
                </a:lnTo>
                <a:lnTo>
                  <a:pt x="6744250" y="3262531"/>
                </a:lnTo>
                <a:lnTo>
                  <a:pt x="0" y="3262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6" name="Google Shape;1436;p65"/>
          <p:cNvSpPr txBox="1"/>
          <p:nvPr/>
        </p:nvSpPr>
        <p:spPr>
          <a:xfrm>
            <a:off x="1789517" y="5185568"/>
            <a:ext cx="6851837" cy="3804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คือโปรแกรมปัญญาประดิษฐ์ (AI) ที่ใช้สำหรับสร้างเพลงจากข้อความ โดยผู้ใช้สามารถป้อนคำสั่งเกี่ยวกับสไตล์เพลง อารมณ์เพลง หรือใส่เนื้อเพลงที่ต้องการลงไป 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66"/>
          <p:cNvSpPr/>
          <p:nvPr/>
        </p:nvSpPr>
        <p:spPr>
          <a:xfrm>
            <a:off x="-87405" y="-724950"/>
            <a:ext cx="18375405" cy="11207274"/>
          </a:xfrm>
          <a:custGeom>
            <a:rect b="b" l="l" r="r" t="t"/>
            <a:pathLst>
              <a:path extrusionOk="0" h="11207274" w="18375405">
                <a:moveTo>
                  <a:pt x="0" y="0"/>
                </a:moveTo>
                <a:lnTo>
                  <a:pt x="18375405" y="0"/>
                </a:lnTo>
                <a:lnTo>
                  <a:pt x="18375405" y="11207274"/>
                </a:lnTo>
                <a:lnTo>
                  <a:pt x="0" y="11207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10" l="0" r="0" t="-7810"/>
            </a:stretch>
          </a:blipFill>
          <a:ln>
            <a:noFill/>
          </a:ln>
        </p:spPr>
      </p:sp>
      <p:sp>
        <p:nvSpPr>
          <p:cNvPr id="1442" name="Google Shape;1442;p66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43" name="Google Shape;1443;p66"/>
          <p:cNvGrpSpPr/>
          <p:nvPr/>
        </p:nvGrpSpPr>
        <p:grpSpPr>
          <a:xfrm>
            <a:off x="1185344" y="1561887"/>
            <a:ext cx="16073956" cy="6549204"/>
            <a:chOff x="0" y="-38100"/>
            <a:chExt cx="4233470" cy="1724893"/>
          </a:xfrm>
        </p:grpSpPr>
        <p:sp>
          <p:nvSpPr>
            <p:cNvPr id="1444" name="Google Shape;1444;p66"/>
            <p:cNvSpPr/>
            <p:nvPr/>
          </p:nvSpPr>
          <p:spPr>
            <a:xfrm>
              <a:off x="0" y="0"/>
              <a:ext cx="4233470" cy="1686793"/>
            </a:xfrm>
            <a:custGeom>
              <a:rect b="b" l="l" r="r" t="t"/>
              <a:pathLst>
                <a:path extrusionOk="0" h="1686793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1670417"/>
                  </a:lnTo>
                  <a:cubicBezTo>
                    <a:pt x="4233470" y="1679462"/>
                    <a:pt x="4226138" y="1686793"/>
                    <a:pt x="4217094" y="1686793"/>
                  </a:cubicBezTo>
                  <a:lnTo>
                    <a:pt x="16376" y="1686793"/>
                  </a:lnTo>
                  <a:cubicBezTo>
                    <a:pt x="7332" y="1686793"/>
                    <a:pt x="0" y="1679462"/>
                    <a:pt x="0" y="1670417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66"/>
            <p:cNvSpPr txBox="1"/>
            <p:nvPr/>
          </p:nvSpPr>
          <p:spPr>
            <a:xfrm>
              <a:off x="0" y="-38100"/>
              <a:ext cx="4233470" cy="17248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6" name="Google Shape;1446;p66"/>
          <p:cNvGrpSpPr/>
          <p:nvPr/>
        </p:nvGrpSpPr>
        <p:grpSpPr>
          <a:xfrm>
            <a:off x="475201" y="1218445"/>
            <a:ext cx="13760675" cy="1671812"/>
            <a:chOff x="0" y="-149707"/>
            <a:chExt cx="18347566" cy="2229083"/>
          </a:xfrm>
        </p:grpSpPr>
        <p:grpSp>
          <p:nvGrpSpPr>
            <p:cNvPr id="1447" name="Google Shape;1447;p66"/>
            <p:cNvGrpSpPr/>
            <p:nvPr/>
          </p:nvGrpSpPr>
          <p:grpSpPr>
            <a:xfrm>
              <a:off x="0" y="-149707"/>
              <a:ext cx="14152710" cy="1715756"/>
              <a:chOff x="0" y="-38100"/>
              <a:chExt cx="3601834" cy="436656"/>
            </a:xfrm>
          </p:grpSpPr>
          <p:sp>
            <p:nvSpPr>
              <p:cNvPr id="1448" name="Google Shape;1448;p66"/>
              <p:cNvSpPr/>
              <p:nvPr/>
            </p:nvSpPr>
            <p:spPr>
              <a:xfrm>
                <a:off x="0" y="0"/>
                <a:ext cx="3601834" cy="398556"/>
              </a:xfrm>
              <a:custGeom>
                <a:rect b="b" l="l" r="r" t="t"/>
                <a:pathLst>
                  <a:path extrusionOk="0" h="398556" w="3601834">
                    <a:moveTo>
                      <a:pt x="37198" y="0"/>
                    </a:moveTo>
                    <a:lnTo>
                      <a:pt x="3564636" y="0"/>
                    </a:lnTo>
                    <a:cubicBezTo>
                      <a:pt x="3585180" y="0"/>
                      <a:pt x="3601834" y="16654"/>
                      <a:pt x="3601834" y="37198"/>
                    </a:cubicBezTo>
                    <a:lnTo>
                      <a:pt x="3601834" y="361358"/>
                    </a:lnTo>
                    <a:cubicBezTo>
                      <a:pt x="3601834" y="381902"/>
                      <a:pt x="3585180" y="398556"/>
                      <a:pt x="3564636" y="398556"/>
                    </a:cubicBezTo>
                    <a:lnTo>
                      <a:pt x="37198" y="398556"/>
                    </a:lnTo>
                    <a:cubicBezTo>
                      <a:pt x="16654" y="398556"/>
                      <a:pt x="0" y="381902"/>
                      <a:pt x="0" y="361358"/>
                    </a:cubicBezTo>
                    <a:lnTo>
                      <a:pt x="0" y="37198"/>
                    </a:lnTo>
                    <a:cubicBezTo>
                      <a:pt x="0" y="16654"/>
                      <a:pt x="16654" y="0"/>
                      <a:pt x="37198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9" name="Google Shape;1449;p66"/>
              <p:cNvSpPr txBox="1"/>
              <p:nvPr/>
            </p:nvSpPr>
            <p:spPr>
              <a:xfrm>
                <a:off x="0" y="-38100"/>
                <a:ext cx="3601834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50" name="Google Shape;1450;p66"/>
            <p:cNvSpPr txBox="1"/>
            <p:nvPr/>
          </p:nvSpPr>
          <p:spPr>
            <a:xfrm>
              <a:off x="282244" y="258719"/>
              <a:ext cx="18065322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451" name="Google Shape;1451;p66"/>
          <p:cNvSpPr txBox="1"/>
          <p:nvPr/>
        </p:nvSpPr>
        <p:spPr>
          <a:xfrm>
            <a:off x="7106135" y="2678744"/>
            <a:ext cx="4232374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คุณสมบัติเด่น</a:t>
            </a:r>
            <a:endParaRPr/>
          </a:p>
        </p:txBody>
      </p:sp>
      <p:sp>
        <p:nvSpPr>
          <p:cNvPr id="1452" name="Google Shape;1452;p66"/>
          <p:cNvSpPr/>
          <p:nvPr/>
        </p:nvSpPr>
        <p:spPr>
          <a:xfrm>
            <a:off x="2753699" y="4426835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3" name="Google Shape;1453;p66"/>
          <p:cNvSpPr txBox="1"/>
          <p:nvPr/>
        </p:nvSpPr>
        <p:spPr>
          <a:xfrm>
            <a:off x="4145592" y="4067195"/>
            <a:ext cx="12147092" cy="166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ใช้งานง่ายและรวดเร็ว: ผู้ใช้สามารถสร้างเพลงได้เพียงแค่ป้อนคำบรรยายสั้น ๆ เช่น แนวเพลงและอารมณ์เพลง ระบบจะสร้างเพลงให้โดยอัตโนมัติ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67"/>
          <p:cNvSpPr/>
          <p:nvPr/>
        </p:nvSpPr>
        <p:spPr>
          <a:xfrm>
            <a:off x="-87405" y="-724950"/>
            <a:ext cx="18375405" cy="11207274"/>
          </a:xfrm>
          <a:custGeom>
            <a:rect b="b" l="l" r="r" t="t"/>
            <a:pathLst>
              <a:path extrusionOk="0" h="11207274" w="18375405">
                <a:moveTo>
                  <a:pt x="0" y="0"/>
                </a:moveTo>
                <a:lnTo>
                  <a:pt x="18375405" y="0"/>
                </a:lnTo>
                <a:lnTo>
                  <a:pt x="18375405" y="11207274"/>
                </a:lnTo>
                <a:lnTo>
                  <a:pt x="0" y="11207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10" l="0" r="0" t="-7810"/>
            </a:stretch>
          </a:blipFill>
          <a:ln>
            <a:noFill/>
          </a:ln>
        </p:spPr>
      </p:sp>
      <p:sp>
        <p:nvSpPr>
          <p:cNvPr id="1459" name="Google Shape;1459;p67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60" name="Google Shape;1460;p67"/>
          <p:cNvGrpSpPr/>
          <p:nvPr/>
        </p:nvGrpSpPr>
        <p:grpSpPr>
          <a:xfrm>
            <a:off x="1028700" y="594059"/>
            <a:ext cx="16073956" cy="8157048"/>
            <a:chOff x="0" y="-38100"/>
            <a:chExt cx="4233470" cy="2148358"/>
          </a:xfrm>
        </p:grpSpPr>
        <p:sp>
          <p:nvSpPr>
            <p:cNvPr id="1461" name="Google Shape;1461;p67"/>
            <p:cNvSpPr/>
            <p:nvPr/>
          </p:nvSpPr>
          <p:spPr>
            <a:xfrm>
              <a:off x="0" y="0"/>
              <a:ext cx="4233470" cy="2110258"/>
            </a:xfrm>
            <a:custGeom>
              <a:rect b="b" l="l" r="r" t="t"/>
              <a:pathLst>
                <a:path extrusionOk="0" h="2110258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093882"/>
                  </a:lnTo>
                  <a:cubicBezTo>
                    <a:pt x="4233470" y="2102926"/>
                    <a:pt x="4226138" y="2110258"/>
                    <a:pt x="4217094" y="2110258"/>
                  </a:cubicBezTo>
                  <a:lnTo>
                    <a:pt x="16376" y="2110258"/>
                  </a:lnTo>
                  <a:cubicBezTo>
                    <a:pt x="7332" y="2110258"/>
                    <a:pt x="0" y="2102926"/>
                    <a:pt x="0" y="2093882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67"/>
            <p:cNvSpPr txBox="1"/>
            <p:nvPr/>
          </p:nvSpPr>
          <p:spPr>
            <a:xfrm>
              <a:off x="0" y="-38100"/>
              <a:ext cx="4233470" cy="2148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3" name="Google Shape;1463;p67"/>
          <p:cNvGrpSpPr/>
          <p:nvPr/>
        </p:nvGrpSpPr>
        <p:grpSpPr>
          <a:xfrm>
            <a:off x="318556" y="250617"/>
            <a:ext cx="13760675" cy="1671812"/>
            <a:chOff x="0" y="-149707"/>
            <a:chExt cx="18347566" cy="2229083"/>
          </a:xfrm>
        </p:grpSpPr>
        <p:grpSp>
          <p:nvGrpSpPr>
            <p:cNvPr id="1464" name="Google Shape;1464;p67"/>
            <p:cNvGrpSpPr/>
            <p:nvPr/>
          </p:nvGrpSpPr>
          <p:grpSpPr>
            <a:xfrm>
              <a:off x="0" y="-149707"/>
              <a:ext cx="14152710" cy="1715756"/>
              <a:chOff x="0" y="-38100"/>
              <a:chExt cx="3601834" cy="436656"/>
            </a:xfrm>
          </p:grpSpPr>
          <p:sp>
            <p:nvSpPr>
              <p:cNvPr id="1465" name="Google Shape;1465;p67"/>
              <p:cNvSpPr/>
              <p:nvPr/>
            </p:nvSpPr>
            <p:spPr>
              <a:xfrm>
                <a:off x="0" y="0"/>
                <a:ext cx="3601834" cy="398556"/>
              </a:xfrm>
              <a:custGeom>
                <a:rect b="b" l="l" r="r" t="t"/>
                <a:pathLst>
                  <a:path extrusionOk="0" h="398556" w="3601834">
                    <a:moveTo>
                      <a:pt x="37198" y="0"/>
                    </a:moveTo>
                    <a:lnTo>
                      <a:pt x="3564636" y="0"/>
                    </a:lnTo>
                    <a:cubicBezTo>
                      <a:pt x="3585180" y="0"/>
                      <a:pt x="3601834" y="16654"/>
                      <a:pt x="3601834" y="37198"/>
                    </a:cubicBezTo>
                    <a:lnTo>
                      <a:pt x="3601834" y="361358"/>
                    </a:lnTo>
                    <a:cubicBezTo>
                      <a:pt x="3601834" y="381902"/>
                      <a:pt x="3585180" y="398556"/>
                      <a:pt x="3564636" y="398556"/>
                    </a:cubicBezTo>
                    <a:lnTo>
                      <a:pt x="37198" y="398556"/>
                    </a:lnTo>
                    <a:cubicBezTo>
                      <a:pt x="16654" y="398556"/>
                      <a:pt x="0" y="381902"/>
                      <a:pt x="0" y="361358"/>
                    </a:cubicBezTo>
                    <a:lnTo>
                      <a:pt x="0" y="37198"/>
                    </a:lnTo>
                    <a:cubicBezTo>
                      <a:pt x="0" y="16654"/>
                      <a:pt x="16654" y="0"/>
                      <a:pt x="37198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67"/>
              <p:cNvSpPr txBox="1"/>
              <p:nvPr/>
            </p:nvSpPr>
            <p:spPr>
              <a:xfrm>
                <a:off x="0" y="-38100"/>
                <a:ext cx="3601834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7" name="Google Shape;1467;p67"/>
            <p:cNvSpPr txBox="1"/>
            <p:nvPr/>
          </p:nvSpPr>
          <p:spPr>
            <a:xfrm>
              <a:off x="282244" y="258719"/>
              <a:ext cx="18065322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468" name="Google Shape;1468;p67"/>
          <p:cNvSpPr txBox="1"/>
          <p:nvPr/>
        </p:nvSpPr>
        <p:spPr>
          <a:xfrm>
            <a:off x="7807336" y="1710916"/>
            <a:ext cx="2516684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ข้อจำกัด</a:t>
            </a:r>
            <a:endParaRPr/>
          </a:p>
        </p:txBody>
      </p:sp>
      <p:sp>
        <p:nvSpPr>
          <p:cNvPr id="1469" name="Google Shape;1469;p67"/>
          <p:cNvSpPr/>
          <p:nvPr/>
        </p:nvSpPr>
        <p:spPr>
          <a:xfrm>
            <a:off x="2597055" y="3459007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0" name="Google Shape;1470;p67"/>
          <p:cNvSpPr txBox="1"/>
          <p:nvPr/>
        </p:nvSpPr>
        <p:spPr>
          <a:xfrm>
            <a:off x="3988947" y="3380354"/>
            <a:ext cx="12147092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จำกัดการใช้งานในแผนฟรี: ผู้ใช้แผนฟรีจะได้รับเครดิตจำกัดต่อวัน และอาจไม่สามารถใช้คุณสมบัติบางอย่างได้</a:t>
            </a:r>
            <a:endParaRPr/>
          </a:p>
        </p:txBody>
      </p:sp>
      <p:sp>
        <p:nvSpPr>
          <p:cNvPr id="1471" name="Google Shape;1471;p67"/>
          <p:cNvSpPr/>
          <p:nvPr/>
        </p:nvSpPr>
        <p:spPr>
          <a:xfrm>
            <a:off x="2597055" y="5705916"/>
            <a:ext cx="980777" cy="999664"/>
          </a:xfrm>
          <a:custGeom>
            <a:rect b="b" l="l" r="r" t="t"/>
            <a:pathLst>
              <a:path extrusionOk="0" h="999664" w="980777">
                <a:moveTo>
                  <a:pt x="0" y="0"/>
                </a:moveTo>
                <a:lnTo>
                  <a:pt x="980777" y="0"/>
                </a:lnTo>
                <a:lnTo>
                  <a:pt x="980777" y="999664"/>
                </a:lnTo>
                <a:lnTo>
                  <a:pt x="0" y="999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2" name="Google Shape;1472;p67"/>
          <p:cNvSpPr txBox="1"/>
          <p:nvPr/>
        </p:nvSpPr>
        <p:spPr>
          <a:xfrm>
            <a:off x="3988947" y="5605760"/>
            <a:ext cx="12147092" cy="1099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ข้อกังวลด้านลิขสิทธิ์: มีการถกเถียงเกี่ยวกับการใช้เพลงที่มีลิขสิทธิ์ในการฝึกฝน AI ซึ่งอาจส่งผลต่อสิทธิ์ของผู้สร้างเพลง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68"/>
          <p:cNvSpPr/>
          <p:nvPr/>
        </p:nvSpPr>
        <p:spPr>
          <a:xfrm>
            <a:off x="-87405" y="-724950"/>
            <a:ext cx="18375405" cy="11207274"/>
          </a:xfrm>
          <a:custGeom>
            <a:rect b="b" l="l" r="r" t="t"/>
            <a:pathLst>
              <a:path extrusionOk="0" h="11207274" w="18375405">
                <a:moveTo>
                  <a:pt x="0" y="0"/>
                </a:moveTo>
                <a:lnTo>
                  <a:pt x="18375405" y="0"/>
                </a:lnTo>
                <a:lnTo>
                  <a:pt x="18375405" y="11207274"/>
                </a:lnTo>
                <a:lnTo>
                  <a:pt x="0" y="11207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10" l="0" r="0" t="-7810"/>
            </a:stretch>
          </a:blipFill>
          <a:ln>
            <a:noFill/>
          </a:ln>
        </p:spPr>
      </p:sp>
      <p:sp>
        <p:nvSpPr>
          <p:cNvPr id="1478" name="Google Shape;1478;p68"/>
          <p:cNvSpPr/>
          <p:nvPr/>
        </p:nvSpPr>
        <p:spPr>
          <a:xfrm>
            <a:off x="13943269" y="1028700"/>
            <a:ext cx="2561345" cy="115261"/>
          </a:xfrm>
          <a:custGeom>
            <a:rect b="b" l="l" r="r" t="t"/>
            <a:pathLst>
              <a:path extrusionOk="0" h="115261" w="2561345">
                <a:moveTo>
                  <a:pt x="0" y="0"/>
                </a:moveTo>
                <a:lnTo>
                  <a:pt x="2561345" y="0"/>
                </a:lnTo>
                <a:lnTo>
                  <a:pt x="2561345" y="115261"/>
                </a:lnTo>
                <a:lnTo>
                  <a:pt x="0" y="11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79" name="Google Shape;1479;p68"/>
          <p:cNvGrpSpPr/>
          <p:nvPr/>
        </p:nvGrpSpPr>
        <p:grpSpPr>
          <a:xfrm>
            <a:off x="1028700" y="594059"/>
            <a:ext cx="16073956" cy="9171706"/>
            <a:chOff x="0" y="-38100"/>
            <a:chExt cx="4233470" cy="2415593"/>
          </a:xfrm>
        </p:grpSpPr>
        <p:sp>
          <p:nvSpPr>
            <p:cNvPr id="1480" name="Google Shape;1480;p68"/>
            <p:cNvSpPr/>
            <p:nvPr/>
          </p:nvSpPr>
          <p:spPr>
            <a:xfrm>
              <a:off x="0" y="0"/>
              <a:ext cx="4233470" cy="2377493"/>
            </a:xfrm>
            <a:custGeom>
              <a:rect b="b" l="l" r="r" t="t"/>
              <a:pathLst>
                <a:path extrusionOk="0" h="2377493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361118"/>
                  </a:lnTo>
                  <a:cubicBezTo>
                    <a:pt x="4233470" y="2370162"/>
                    <a:pt x="4226138" y="2377493"/>
                    <a:pt x="4217094" y="2377493"/>
                  </a:cubicBezTo>
                  <a:lnTo>
                    <a:pt x="16376" y="2377493"/>
                  </a:lnTo>
                  <a:cubicBezTo>
                    <a:pt x="7332" y="2377493"/>
                    <a:pt x="0" y="2370162"/>
                    <a:pt x="0" y="2361118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68"/>
            <p:cNvSpPr txBox="1"/>
            <p:nvPr/>
          </p:nvSpPr>
          <p:spPr>
            <a:xfrm>
              <a:off x="0" y="-38100"/>
              <a:ext cx="4233470" cy="2415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68"/>
          <p:cNvGrpSpPr/>
          <p:nvPr/>
        </p:nvGrpSpPr>
        <p:grpSpPr>
          <a:xfrm>
            <a:off x="318556" y="250617"/>
            <a:ext cx="13760675" cy="1671812"/>
            <a:chOff x="0" y="-149707"/>
            <a:chExt cx="18347566" cy="2229083"/>
          </a:xfrm>
        </p:grpSpPr>
        <p:grpSp>
          <p:nvGrpSpPr>
            <p:cNvPr id="1483" name="Google Shape;1483;p68"/>
            <p:cNvGrpSpPr/>
            <p:nvPr/>
          </p:nvGrpSpPr>
          <p:grpSpPr>
            <a:xfrm>
              <a:off x="0" y="-149707"/>
              <a:ext cx="14152710" cy="1715756"/>
              <a:chOff x="0" y="-38100"/>
              <a:chExt cx="3601834" cy="436656"/>
            </a:xfrm>
          </p:grpSpPr>
          <p:sp>
            <p:nvSpPr>
              <p:cNvPr id="1484" name="Google Shape;1484;p68"/>
              <p:cNvSpPr/>
              <p:nvPr/>
            </p:nvSpPr>
            <p:spPr>
              <a:xfrm>
                <a:off x="0" y="0"/>
                <a:ext cx="3601834" cy="398556"/>
              </a:xfrm>
              <a:custGeom>
                <a:rect b="b" l="l" r="r" t="t"/>
                <a:pathLst>
                  <a:path extrusionOk="0" h="398556" w="3601834">
                    <a:moveTo>
                      <a:pt x="37198" y="0"/>
                    </a:moveTo>
                    <a:lnTo>
                      <a:pt x="3564636" y="0"/>
                    </a:lnTo>
                    <a:cubicBezTo>
                      <a:pt x="3585180" y="0"/>
                      <a:pt x="3601834" y="16654"/>
                      <a:pt x="3601834" y="37198"/>
                    </a:cubicBezTo>
                    <a:lnTo>
                      <a:pt x="3601834" y="361358"/>
                    </a:lnTo>
                    <a:cubicBezTo>
                      <a:pt x="3601834" y="381902"/>
                      <a:pt x="3585180" y="398556"/>
                      <a:pt x="3564636" y="398556"/>
                    </a:cubicBezTo>
                    <a:lnTo>
                      <a:pt x="37198" y="398556"/>
                    </a:lnTo>
                    <a:cubicBezTo>
                      <a:pt x="16654" y="398556"/>
                      <a:pt x="0" y="381902"/>
                      <a:pt x="0" y="361358"/>
                    </a:cubicBezTo>
                    <a:lnTo>
                      <a:pt x="0" y="37198"/>
                    </a:lnTo>
                    <a:cubicBezTo>
                      <a:pt x="0" y="16654"/>
                      <a:pt x="16654" y="0"/>
                      <a:pt x="37198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5" name="Google Shape;1485;p68"/>
              <p:cNvSpPr txBox="1"/>
              <p:nvPr/>
            </p:nvSpPr>
            <p:spPr>
              <a:xfrm>
                <a:off x="0" y="-38100"/>
                <a:ext cx="3601834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86" name="Google Shape;1486;p68"/>
            <p:cNvSpPr txBox="1"/>
            <p:nvPr/>
          </p:nvSpPr>
          <p:spPr>
            <a:xfrm>
              <a:off x="282244" y="258719"/>
              <a:ext cx="18065322" cy="1820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0" u="none" cap="none" strike="noStrike">
                  <a:solidFill>
                    <a:srgbClr val="000000"/>
                  </a:solidFill>
                  <a:latin typeface="Mali"/>
                  <a:ea typeface="Mali"/>
                  <a:cs typeface="Mali"/>
                  <a:sym typeface="Mali"/>
                </a:rPr>
                <a:t>ประเภทของAI Toolsfor VDO Production</a:t>
              </a:r>
              <a:endParaRPr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99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endParaRPr>
            </a:p>
          </p:txBody>
        </p:sp>
      </p:grpSp>
      <p:sp>
        <p:nvSpPr>
          <p:cNvPr id="1487" name="Google Shape;1487;p68"/>
          <p:cNvSpPr txBox="1"/>
          <p:nvPr/>
        </p:nvSpPr>
        <p:spPr>
          <a:xfrm>
            <a:off x="6811825" y="1710916"/>
            <a:ext cx="4507706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ราคา Package</a:t>
            </a:r>
            <a:endParaRPr/>
          </a:p>
        </p:txBody>
      </p:sp>
      <p:sp>
        <p:nvSpPr>
          <p:cNvPr id="1488" name="Google Shape;1488;p68"/>
          <p:cNvSpPr/>
          <p:nvPr/>
        </p:nvSpPr>
        <p:spPr>
          <a:xfrm>
            <a:off x="2432855" y="1143961"/>
            <a:ext cx="13265645" cy="9483245"/>
          </a:xfrm>
          <a:custGeom>
            <a:rect b="b" l="l" r="r" t="t"/>
            <a:pathLst>
              <a:path extrusionOk="0" h="9483245" w="13265645">
                <a:moveTo>
                  <a:pt x="0" y="0"/>
                </a:moveTo>
                <a:lnTo>
                  <a:pt x="13265645" y="0"/>
                </a:lnTo>
                <a:lnTo>
                  <a:pt x="13265645" y="9483244"/>
                </a:lnTo>
                <a:lnTo>
                  <a:pt x="0" y="9483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30503" r="-15754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69"/>
          <p:cNvSpPr/>
          <p:nvPr/>
        </p:nvSpPr>
        <p:spPr>
          <a:xfrm>
            <a:off x="-1835976" y="-2043120"/>
            <a:ext cx="20632346" cy="15280328"/>
          </a:xfrm>
          <a:custGeom>
            <a:rect b="b" l="l" r="r" t="t"/>
            <a:pathLst>
              <a:path extrusionOk="0" h="1593725" w="2151936">
                <a:moveTo>
                  <a:pt x="0" y="0"/>
                </a:moveTo>
                <a:lnTo>
                  <a:pt x="2151936" y="0"/>
                </a:lnTo>
                <a:lnTo>
                  <a:pt x="2151936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045" l="0" r="-37052" t="-2046"/>
            </a:stretch>
          </a:blipFill>
          <a:ln>
            <a:noFill/>
          </a:ln>
        </p:spPr>
      </p:sp>
      <p:grpSp>
        <p:nvGrpSpPr>
          <p:cNvPr id="1494" name="Google Shape;1494;p69"/>
          <p:cNvGrpSpPr/>
          <p:nvPr/>
        </p:nvGrpSpPr>
        <p:grpSpPr>
          <a:xfrm>
            <a:off x="-1944148" y="2306130"/>
            <a:ext cx="21093496" cy="5108606"/>
            <a:chOff x="0" y="-38100"/>
            <a:chExt cx="5555489" cy="1345477"/>
          </a:xfrm>
        </p:grpSpPr>
        <p:sp>
          <p:nvSpPr>
            <p:cNvPr id="1495" name="Google Shape;1495;p69"/>
            <p:cNvSpPr/>
            <p:nvPr/>
          </p:nvSpPr>
          <p:spPr>
            <a:xfrm>
              <a:off x="0" y="0"/>
              <a:ext cx="5555488" cy="1307377"/>
            </a:xfrm>
            <a:custGeom>
              <a:rect b="b" l="l" r="r" t="t"/>
              <a:pathLst>
                <a:path extrusionOk="0" h="1307377" w="5555488">
                  <a:moveTo>
                    <a:pt x="12479" y="0"/>
                  </a:moveTo>
                  <a:lnTo>
                    <a:pt x="5543009" y="0"/>
                  </a:lnTo>
                  <a:cubicBezTo>
                    <a:pt x="5546319" y="0"/>
                    <a:pt x="5549493" y="1315"/>
                    <a:pt x="5551834" y="3655"/>
                  </a:cubicBezTo>
                  <a:cubicBezTo>
                    <a:pt x="5554174" y="5995"/>
                    <a:pt x="5555488" y="9169"/>
                    <a:pt x="5555488" y="12479"/>
                  </a:cubicBezTo>
                  <a:lnTo>
                    <a:pt x="5555488" y="1294898"/>
                  </a:lnTo>
                  <a:cubicBezTo>
                    <a:pt x="5555488" y="1298207"/>
                    <a:pt x="5554174" y="1301381"/>
                    <a:pt x="5551834" y="1303722"/>
                  </a:cubicBezTo>
                  <a:cubicBezTo>
                    <a:pt x="5549493" y="1306062"/>
                    <a:pt x="5546319" y="1307377"/>
                    <a:pt x="5543009" y="1307377"/>
                  </a:cubicBezTo>
                  <a:lnTo>
                    <a:pt x="12479" y="1307377"/>
                  </a:lnTo>
                  <a:cubicBezTo>
                    <a:pt x="9169" y="1307377"/>
                    <a:pt x="5995" y="1306062"/>
                    <a:pt x="3655" y="1303722"/>
                  </a:cubicBezTo>
                  <a:cubicBezTo>
                    <a:pt x="1315" y="1301381"/>
                    <a:pt x="0" y="1298207"/>
                    <a:pt x="0" y="1294898"/>
                  </a:cubicBezTo>
                  <a:lnTo>
                    <a:pt x="0" y="12479"/>
                  </a:lnTo>
                  <a:cubicBezTo>
                    <a:pt x="0" y="9169"/>
                    <a:pt x="1315" y="5995"/>
                    <a:pt x="3655" y="3655"/>
                  </a:cubicBezTo>
                  <a:cubicBezTo>
                    <a:pt x="5995" y="1315"/>
                    <a:pt x="9169" y="0"/>
                    <a:pt x="12479" y="0"/>
                  </a:cubicBezTo>
                  <a:close/>
                </a:path>
              </a:pathLst>
            </a:custGeom>
            <a:solidFill>
              <a:srgbClr val="81C3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69"/>
            <p:cNvSpPr txBox="1"/>
            <p:nvPr/>
          </p:nvSpPr>
          <p:spPr>
            <a:xfrm>
              <a:off x="0" y="-38100"/>
              <a:ext cx="5555489" cy="13454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7" name="Google Shape;1497;p69"/>
          <p:cNvSpPr txBox="1"/>
          <p:nvPr/>
        </p:nvSpPr>
        <p:spPr>
          <a:xfrm>
            <a:off x="2336507" y="2576433"/>
            <a:ext cx="13614987" cy="4991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18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จริยธรรม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18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และข้อควรระวังในการใช้งาน AI สำหรับการสร้างวิดีโอ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118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999" r="-9999" t="0"/>
            </a:stretch>
          </a:blipFill>
          <a:ln>
            <a:noFill/>
          </a:ln>
        </p:spPr>
      </p:sp>
      <p:sp>
        <p:nvSpPr>
          <p:cNvPr id="274" name="Google Shape;274;p7"/>
          <p:cNvSpPr txBox="1"/>
          <p:nvPr/>
        </p:nvSpPr>
        <p:spPr>
          <a:xfrm>
            <a:off x="6104704" y="1365633"/>
            <a:ext cx="5391745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grpSp>
        <p:nvGrpSpPr>
          <p:cNvPr id="275" name="Google Shape;275;p7"/>
          <p:cNvGrpSpPr/>
          <p:nvPr/>
        </p:nvGrpSpPr>
        <p:grpSpPr>
          <a:xfrm>
            <a:off x="1028700" y="534531"/>
            <a:ext cx="16230600" cy="9201598"/>
            <a:chOff x="0" y="-38100"/>
            <a:chExt cx="4274726" cy="2423466"/>
          </a:xfrm>
        </p:grpSpPr>
        <p:sp>
          <p:nvSpPr>
            <p:cNvPr id="276" name="Google Shape;276;p7"/>
            <p:cNvSpPr/>
            <p:nvPr/>
          </p:nvSpPr>
          <p:spPr>
            <a:xfrm>
              <a:off x="0" y="0"/>
              <a:ext cx="4274726" cy="2385366"/>
            </a:xfrm>
            <a:custGeom>
              <a:rect b="b" l="l" r="r" t="t"/>
              <a:pathLst>
                <a:path extrusionOk="0" h="2385366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61039"/>
                  </a:lnTo>
                  <a:cubicBezTo>
                    <a:pt x="4274726" y="2367491"/>
                    <a:pt x="4272163" y="2373679"/>
                    <a:pt x="4267601" y="2378241"/>
                  </a:cubicBezTo>
                  <a:cubicBezTo>
                    <a:pt x="4263039" y="2382803"/>
                    <a:pt x="4256851" y="2385366"/>
                    <a:pt x="4250399" y="2385366"/>
                  </a:cubicBezTo>
                  <a:lnTo>
                    <a:pt x="24327" y="2385366"/>
                  </a:lnTo>
                  <a:cubicBezTo>
                    <a:pt x="10891" y="2385366"/>
                    <a:pt x="0" y="2374475"/>
                    <a:pt x="0" y="236103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7"/>
            <p:cNvSpPr txBox="1"/>
            <p:nvPr/>
          </p:nvSpPr>
          <p:spPr>
            <a:xfrm>
              <a:off x="0" y="-38100"/>
              <a:ext cx="4274726" cy="242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7"/>
          <p:cNvGrpSpPr/>
          <p:nvPr/>
        </p:nvGrpSpPr>
        <p:grpSpPr>
          <a:xfrm>
            <a:off x="2816501" y="4752828"/>
            <a:ext cx="12654999" cy="909664"/>
            <a:chOff x="0" y="0"/>
            <a:chExt cx="16873332" cy="1212886"/>
          </a:xfrm>
        </p:grpSpPr>
        <p:sp>
          <p:nvSpPr>
            <p:cNvPr id="279" name="Google Shape;279;p7"/>
            <p:cNvSpPr/>
            <p:nvPr/>
          </p:nvSpPr>
          <p:spPr>
            <a:xfrm>
              <a:off x="0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7"/>
            <p:cNvSpPr/>
            <p:nvPr/>
          </p:nvSpPr>
          <p:spPr>
            <a:xfrm>
              <a:off x="5582817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" name="Google Shape;281;p7"/>
            <p:cNvSpPr/>
            <p:nvPr/>
          </p:nvSpPr>
          <p:spPr>
            <a:xfrm>
              <a:off x="11165634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82" name="Google Shape;282;p7"/>
          <p:cNvSpPr/>
          <p:nvPr/>
        </p:nvSpPr>
        <p:spPr>
          <a:xfrm>
            <a:off x="12035348" y="4299969"/>
            <a:ext cx="1554932" cy="907692"/>
          </a:xfrm>
          <a:custGeom>
            <a:rect b="b" l="l" r="r" t="t"/>
            <a:pathLst>
              <a:path extrusionOk="0" h="907692" w="1554932">
                <a:moveTo>
                  <a:pt x="0" y="0"/>
                </a:moveTo>
                <a:lnTo>
                  <a:pt x="1554932" y="0"/>
                </a:lnTo>
                <a:lnTo>
                  <a:pt x="1554932" y="907691"/>
                </a:lnTo>
                <a:lnTo>
                  <a:pt x="0" y="907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3" name="Google Shape;283;p7"/>
          <p:cNvGrpSpPr/>
          <p:nvPr/>
        </p:nvGrpSpPr>
        <p:grpSpPr>
          <a:xfrm>
            <a:off x="3156066" y="5418986"/>
            <a:ext cx="780551" cy="1811099"/>
            <a:chOff x="0" y="0"/>
            <a:chExt cx="1040734" cy="2414800"/>
          </a:xfrm>
        </p:grpSpPr>
        <p:cxnSp>
          <p:nvCxnSpPr>
            <p:cNvPr id="284" name="Google Shape;284;p7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85" name="Google Shape;285;p7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286" name="Google Shape;286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8" name="Google Shape;288;p7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289" name="Google Shape;289;p7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</p:sp>
          <p:sp>
            <p:nvSpPr>
              <p:cNvPr id="290" name="Google Shape;290;p7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1" name="Google Shape;291;p7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endParaRPr/>
            </a:p>
          </p:txBody>
        </p:sp>
      </p:grpSp>
      <p:sp>
        <p:nvSpPr>
          <p:cNvPr id="292" name="Google Shape;292;p7"/>
          <p:cNvSpPr txBox="1"/>
          <p:nvPr/>
        </p:nvSpPr>
        <p:spPr>
          <a:xfrm>
            <a:off x="2316319" y="7524305"/>
            <a:ext cx="2460046" cy="989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เตรียมความพร้อมก่อนเรียน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  <p:sp>
        <p:nvSpPr>
          <p:cNvPr id="293" name="Google Shape;293;p7"/>
          <p:cNvSpPr txBox="1"/>
          <p:nvPr/>
        </p:nvSpPr>
        <p:spPr>
          <a:xfrm>
            <a:off x="685277" y="1213550"/>
            <a:ext cx="16230600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sp>
        <p:nvSpPr>
          <p:cNvPr id="294" name="Google Shape;294;p7"/>
          <p:cNvSpPr txBox="1"/>
          <p:nvPr/>
        </p:nvSpPr>
        <p:spPr>
          <a:xfrm>
            <a:off x="5200856" y="7524305"/>
            <a:ext cx="1554932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สอนเนื้อหา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(40 นาที)</a:t>
            </a:r>
            <a:endParaRPr/>
          </a:p>
        </p:txBody>
      </p:sp>
      <p:grpSp>
        <p:nvGrpSpPr>
          <p:cNvPr id="295" name="Google Shape;295;p7"/>
          <p:cNvGrpSpPr/>
          <p:nvPr/>
        </p:nvGrpSpPr>
        <p:grpSpPr>
          <a:xfrm>
            <a:off x="5588046" y="5418986"/>
            <a:ext cx="780551" cy="1811099"/>
            <a:chOff x="0" y="0"/>
            <a:chExt cx="1040734" cy="2414800"/>
          </a:xfrm>
        </p:grpSpPr>
        <p:cxnSp>
          <p:nvCxnSpPr>
            <p:cNvPr id="296" name="Google Shape;296;p7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97" name="Google Shape;297;p7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298" name="Google Shape;298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867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0" name="Google Shape;300;p7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301" name="Google Shape;301;p7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867B4"/>
              </a:solidFill>
              <a:ln>
                <a:noFill/>
              </a:ln>
            </p:spPr>
          </p:sp>
          <p:sp>
            <p:nvSpPr>
              <p:cNvPr id="302" name="Google Shape;302;p7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3" name="Google Shape;303;p7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/>
            </a:p>
          </p:txBody>
        </p:sp>
      </p:grpSp>
      <p:grpSp>
        <p:nvGrpSpPr>
          <p:cNvPr id="304" name="Google Shape;304;p7"/>
          <p:cNvGrpSpPr/>
          <p:nvPr/>
        </p:nvGrpSpPr>
        <p:grpSpPr>
          <a:xfrm>
            <a:off x="7835447" y="5418986"/>
            <a:ext cx="780551" cy="1811099"/>
            <a:chOff x="0" y="0"/>
            <a:chExt cx="1040734" cy="2414800"/>
          </a:xfrm>
        </p:grpSpPr>
        <p:cxnSp>
          <p:nvCxnSpPr>
            <p:cNvPr id="305" name="Google Shape;305;p7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06" name="Google Shape;306;p7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" name="Google Shape;309;p7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310" name="Google Shape;310;p7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</p:sp>
          <p:sp>
            <p:nvSpPr>
              <p:cNvPr id="311" name="Google Shape;311;p7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2" name="Google Shape;312;p7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3</a:t>
              </a:r>
              <a:endParaRPr/>
            </a:p>
          </p:txBody>
        </p:sp>
      </p:grpSp>
      <p:grpSp>
        <p:nvGrpSpPr>
          <p:cNvPr id="313" name="Google Shape;313;p7"/>
          <p:cNvGrpSpPr/>
          <p:nvPr/>
        </p:nvGrpSpPr>
        <p:grpSpPr>
          <a:xfrm>
            <a:off x="10175137" y="5418986"/>
            <a:ext cx="780551" cy="1811099"/>
            <a:chOff x="0" y="0"/>
            <a:chExt cx="1040734" cy="2414800"/>
          </a:xfrm>
        </p:grpSpPr>
        <p:cxnSp>
          <p:nvCxnSpPr>
            <p:cNvPr id="314" name="Google Shape;314;p7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15" name="Google Shape;315;p7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316" name="Google Shape;316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6C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7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319" name="Google Shape;319;p7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FF66C4"/>
              </a:solidFill>
              <a:ln>
                <a:noFill/>
              </a:ln>
            </p:spPr>
          </p:sp>
          <p:sp>
            <p:nvSpPr>
              <p:cNvPr id="320" name="Google Shape;320;p7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1" name="Google Shape;321;p7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4</a:t>
              </a:r>
              <a:endParaRPr/>
            </a:p>
          </p:txBody>
        </p:sp>
      </p:grpSp>
      <p:grpSp>
        <p:nvGrpSpPr>
          <p:cNvPr id="322" name="Google Shape;322;p7"/>
          <p:cNvGrpSpPr/>
          <p:nvPr/>
        </p:nvGrpSpPr>
        <p:grpSpPr>
          <a:xfrm>
            <a:off x="12422538" y="5418986"/>
            <a:ext cx="780551" cy="1811099"/>
            <a:chOff x="0" y="0"/>
            <a:chExt cx="1040734" cy="2414800"/>
          </a:xfrm>
        </p:grpSpPr>
        <p:cxnSp>
          <p:nvCxnSpPr>
            <p:cNvPr id="323" name="Google Shape;323;p7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24" name="Google Shape;324;p7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325" name="Google Shape;325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Google Shape;327;p7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328" name="Google Shape;328;p7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00BF63"/>
              </a:solidFill>
              <a:ln>
                <a:noFill/>
              </a:ln>
            </p:spPr>
          </p:sp>
          <p:sp>
            <p:nvSpPr>
              <p:cNvPr id="329" name="Google Shape;329;p7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0" name="Google Shape;330;p7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5</a:t>
              </a:r>
              <a:endParaRPr/>
            </a:p>
          </p:txBody>
        </p:sp>
      </p:grpSp>
      <p:sp>
        <p:nvSpPr>
          <p:cNvPr id="331" name="Google Shape;331;p7"/>
          <p:cNvSpPr txBox="1"/>
          <p:nvPr/>
        </p:nvSpPr>
        <p:spPr>
          <a:xfrm>
            <a:off x="7519384" y="7524305"/>
            <a:ext cx="1412677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แบบทดสอบ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  <p:sp>
        <p:nvSpPr>
          <p:cNvPr id="332" name="Google Shape;332;p7"/>
          <p:cNvSpPr txBox="1"/>
          <p:nvPr/>
        </p:nvSpPr>
        <p:spPr>
          <a:xfrm>
            <a:off x="10045407" y="7524305"/>
            <a:ext cx="1040011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พัก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  <p:sp>
        <p:nvSpPr>
          <p:cNvPr id="333" name="Google Shape;333;p7"/>
          <p:cNvSpPr txBox="1"/>
          <p:nvPr/>
        </p:nvSpPr>
        <p:spPr>
          <a:xfrm>
            <a:off x="12215269" y="7524305"/>
            <a:ext cx="1195090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Workshop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(100 นาที)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70"/>
          <p:cNvSpPr/>
          <p:nvPr/>
        </p:nvSpPr>
        <p:spPr>
          <a:xfrm>
            <a:off x="0" y="0"/>
            <a:ext cx="18697991" cy="10287000"/>
          </a:xfrm>
          <a:custGeom>
            <a:rect b="b" l="l" r="r" t="t"/>
            <a:pathLst>
              <a:path extrusionOk="0" h="1593725" w="2896808">
                <a:moveTo>
                  <a:pt x="0" y="0"/>
                </a:moveTo>
                <a:lnTo>
                  <a:pt x="2896808" y="0"/>
                </a:lnTo>
                <a:lnTo>
                  <a:pt x="2896808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0059" l="0" r="-37052" t="-20059"/>
            </a:stretch>
          </a:blipFill>
          <a:ln>
            <a:noFill/>
          </a:ln>
        </p:spPr>
      </p:sp>
      <p:sp>
        <p:nvSpPr>
          <p:cNvPr id="1503" name="Google Shape;1503;p70"/>
          <p:cNvSpPr/>
          <p:nvPr/>
        </p:nvSpPr>
        <p:spPr>
          <a:xfrm>
            <a:off x="-1139059" y="-2433699"/>
            <a:ext cx="5128484" cy="4867398"/>
          </a:xfrm>
          <a:custGeom>
            <a:rect b="b" l="l" r="r" t="t"/>
            <a:pathLst>
              <a:path extrusionOk="0" h="4867398" w="5128484">
                <a:moveTo>
                  <a:pt x="0" y="0"/>
                </a:moveTo>
                <a:lnTo>
                  <a:pt x="5128484" y="0"/>
                </a:lnTo>
                <a:lnTo>
                  <a:pt x="5128484" y="4867398"/>
                </a:lnTo>
                <a:lnTo>
                  <a:pt x="0" y="4867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04" name="Google Shape;1504;p70"/>
          <p:cNvGrpSpPr/>
          <p:nvPr/>
        </p:nvGrpSpPr>
        <p:grpSpPr>
          <a:xfrm>
            <a:off x="779209" y="1202174"/>
            <a:ext cx="16838852" cy="6612853"/>
            <a:chOff x="0" y="-38100"/>
            <a:chExt cx="4434924" cy="1741657"/>
          </a:xfrm>
        </p:grpSpPr>
        <p:sp>
          <p:nvSpPr>
            <p:cNvPr id="1505" name="Google Shape;1505;p70"/>
            <p:cNvSpPr/>
            <p:nvPr/>
          </p:nvSpPr>
          <p:spPr>
            <a:xfrm>
              <a:off x="0" y="0"/>
              <a:ext cx="4434924" cy="1703557"/>
            </a:xfrm>
            <a:custGeom>
              <a:rect b="b" l="l" r="r" t="t"/>
              <a:pathLst>
                <a:path extrusionOk="0" h="1703557" w="4434924">
                  <a:moveTo>
                    <a:pt x="15632" y="0"/>
                  </a:moveTo>
                  <a:lnTo>
                    <a:pt x="4419292" y="0"/>
                  </a:lnTo>
                  <a:cubicBezTo>
                    <a:pt x="4427925" y="0"/>
                    <a:pt x="4434924" y="6999"/>
                    <a:pt x="4434924" y="15632"/>
                  </a:cubicBezTo>
                  <a:lnTo>
                    <a:pt x="4434924" y="1687925"/>
                  </a:lnTo>
                  <a:cubicBezTo>
                    <a:pt x="4434924" y="1696558"/>
                    <a:pt x="4427925" y="1703557"/>
                    <a:pt x="4419292" y="1703557"/>
                  </a:cubicBezTo>
                  <a:lnTo>
                    <a:pt x="15632" y="1703557"/>
                  </a:lnTo>
                  <a:cubicBezTo>
                    <a:pt x="6999" y="1703557"/>
                    <a:pt x="0" y="1696558"/>
                    <a:pt x="0" y="1687925"/>
                  </a:cubicBezTo>
                  <a:lnTo>
                    <a:pt x="0" y="15632"/>
                  </a:lnTo>
                  <a:cubicBezTo>
                    <a:pt x="0" y="6999"/>
                    <a:pt x="6999" y="0"/>
                    <a:pt x="1563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70"/>
            <p:cNvSpPr txBox="1"/>
            <p:nvPr/>
          </p:nvSpPr>
          <p:spPr>
            <a:xfrm>
              <a:off x="0" y="-38100"/>
              <a:ext cx="4434924" cy="17416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7" name="Google Shape;1507;p70"/>
          <p:cNvSpPr txBox="1"/>
          <p:nvPr/>
        </p:nvSpPr>
        <p:spPr>
          <a:xfrm>
            <a:off x="1523186" y="2367024"/>
            <a:ext cx="15971357" cy="461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8620" lvl="1" marL="77724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หลีกเลี่ยงการสร้างวิดีโอที่บิดเบือนข้อเท็จจริงหรือทำให้คนเข้าใจผิด</a:t>
            </a:r>
            <a:endParaRPr/>
          </a:p>
          <a:p>
            <a:pPr indent="-410211" lvl="1" marL="8204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ไม่ควรใช้เพื่อโฆษณาชวนเชื่อ ข่าวปลอม หรือสร้างความเกลียดชัง</a:t>
            </a:r>
            <a:endParaRPr/>
          </a:p>
          <a:p>
            <a:pPr indent="-410211" lvl="1" marL="8204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ห้ามใช้ภาพ/เสียงของบุคคลจริงโดยไม่ได้รับอนุญาต</a:t>
            </a:r>
            <a:endParaRPr/>
          </a:p>
          <a:p>
            <a:pPr indent="-410211" lvl="1" marL="8204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ควรแจ้งให้ชัดเจนหากวิดีโอสร้างด้วย AI</a:t>
            </a:r>
            <a:endParaRPr/>
          </a:p>
          <a:p>
            <a:pPr indent="-410211" lvl="1" marL="8204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หลีกเลี่ยงการใช้โลโก้ เพลง หรือผลงานที่มีลิขสิทธิ์โดยไม่ได้รับสิทธิ์</a:t>
            </a:r>
            <a:endParaRPr/>
          </a:p>
          <a:p>
            <a:pPr indent="-410211" lvl="1" marL="8204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ต้องระบุแหล่งที่มา หากนำงานจากผู้อื่นมาผสมในงานของตัวเอง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8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1508" name="Google Shape;1508;p70"/>
          <p:cNvGrpSpPr/>
          <p:nvPr/>
        </p:nvGrpSpPr>
        <p:grpSpPr>
          <a:xfrm>
            <a:off x="5594781" y="855328"/>
            <a:ext cx="9668337" cy="904126"/>
            <a:chOff x="0" y="-105185"/>
            <a:chExt cx="12891116" cy="1205501"/>
          </a:xfrm>
        </p:grpSpPr>
        <p:grpSp>
          <p:nvGrpSpPr>
            <p:cNvPr id="1509" name="Google Shape;1509;p70"/>
            <p:cNvGrpSpPr/>
            <p:nvPr/>
          </p:nvGrpSpPr>
          <p:grpSpPr>
            <a:xfrm>
              <a:off x="0" y="-105185"/>
              <a:ext cx="9943783" cy="1205501"/>
              <a:chOff x="0" y="-38100"/>
              <a:chExt cx="3601834" cy="436656"/>
            </a:xfrm>
          </p:grpSpPr>
          <p:sp>
            <p:nvSpPr>
              <p:cNvPr id="1510" name="Google Shape;1510;p70"/>
              <p:cNvSpPr/>
              <p:nvPr/>
            </p:nvSpPr>
            <p:spPr>
              <a:xfrm>
                <a:off x="0" y="0"/>
                <a:ext cx="3601834" cy="398556"/>
              </a:xfrm>
              <a:custGeom>
                <a:rect b="b" l="l" r="r" t="t"/>
                <a:pathLst>
                  <a:path extrusionOk="0" h="398556" w="3601834">
                    <a:moveTo>
                      <a:pt x="37198" y="0"/>
                    </a:moveTo>
                    <a:lnTo>
                      <a:pt x="3564636" y="0"/>
                    </a:lnTo>
                    <a:cubicBezTo>
                      <a:pt x="3585180" y="0"/>
                      <a:pt x="3601834" y="16654"/>
                      <a:pt x="3601834" y="37198"/>
                    </a:cubicBezTo>
                    <a:lnTo>
                      <a:pt x="3601834" y="361358"/>
                    </a:lnTo>
                    <a:cubicBezTo>
                      <a:pt x="3601834" y="381902"/>
                      <a:pt x="3585180" y="398556"/>
                      <a:pt x="3564636" y="398556"/>
                    </a:cubicBezTo>
                    <a:lnTo>
                      <a:pt x="37198" y="398556"/>
                    </a:lnTo>
                    <a:cubicBezTo>
                      <a:pt x="16654" y="398556"/>
                      <a:pt x="0" y="381902"/>
                      <a:pt x="0" y="361358"/>
                    </a:cubicBezTo>
                    <a:lnTo>
                      <a:pt x="0" y="37198"/>
                    </a:lnTo>
                    <a:cubicBezTo>
                      <a:pt x="0" y="16654"/>
                      <a:pt x="16654" y="0"/>
                      <a:pt x="37198" y="0"/>
                    </a:cubicBezTo>
                    <a:close/>
                  </a:path>
                </a:pathLst>
              </a:custGeom>
              <a:solidFill>
                <a:srgbClr val="81C3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1" name="Google Shape;1511;p70"/>
              <p:cNvSpPr txBox="1"/>
              <p:nvPr/>
            </p:nvSpPr>
            <p:spPr>
              <a:xfrm>
                <a:off x="0" y="-38100"/>
                <a:ext cx="3601834" cy="436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9425" lIns="39425" spcFirstLastPara="1" rIns="39425" wrap="square" tIns="3942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2" name="Google Shape;1512;p70"/>
            <p:cNvSpPr txBox="1"/>
            <p:nvPr/>
          </p:nvSpPr>
          <p:spPr>
            <a:xfrm>
              <a:off x="198307" y="187691"/>
              <a:ext cx="12692809" cy="612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218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3" name="Google Shape;1513;p70"/>
          <p:cNvSpPr txBox="1"/>
          <p:nvPr/>
        </p:nvSpPr>
        <p:spPr>
          <a:xfrm>
            <a:off x="5967262" y="952500"/>
            <a:ext cx="6833443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จริยธรรมในการสร้างวิดีโอ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71"/>
          <p:cNvSpPr/>
          <p:nvPr/>
        </p:nvSpPr>
        <p:spPr>
          <a:xfrm>
            <a:off x="0" y="0"/>
            <a:ext cx="18697991" cy="10287000"/>
          </a:xfrm>
          <a:custGeom>
            <a:rect b="b" l="l" r="r" t="t"/>
            <a:pathLst>
              <a:path extrusionOk="0" h="1593725" w="2896808">
                <a:moveTo>
                  <a:pt x="0" y="0"/>
                </a:moveTo>
                <a:lnTo>
                  <a:pt x="2896808" y="0"/>
                </a:lnTo>
                <a:lnTo>
                  <a:pt x="2896808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0059" l="0" r="-37052" t="-20059"/>
            </a:stretch>
          </a:blipFill>
          <a:ln>
            <a:noFill/>
          </a:ln>
        </p:spPr>
      </p:sp>
      <p:sp>
        <p:nvSpPr>
          <p:cNvPr id="1519" name="Google Shape;1519;p71"/>
          <p:cNvSpPr/>
          <p:nvPr/>
        </p:nvSpPr>
        <p:spPr>
          <a:xfrm>
            <a:off x="-1139059" y="-2433699"/>
            <a:ext cx="5128484" cy="4867398"/>
          </a:xfrm>
          <a:custGeom>
            <a:rect b="b" l="l" r="r" t="t"/>
            <a:pathLst>
              <a:path extrusionOk="0" h="4867398" w="5128484">
                <a:moveTo>
                  <a:pt x="0" y="0"/>
                </a:moveTo>
                <a:lnTo>
                  <a:pt x="5128484" y="0"/>
                </a:lnTo>
                <a:lnTo>
                  <a:pt x="5128484" y="4867398"/>
                </a:lnTo>
                <a:lnTo>
                  <a:pt x="0" y="4867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20" name="Google Shape;1520;p71"/>
          <p:cNvGrpSpPr/>
          <p:nvPr/>
        </p:nvGrpSpPr>
        <p:grpSpPr>
          <a:xfrm>
            <a:off x="1107022" y="1157407"/>
            <a:ext cx="16073956" cy="6510928"/>
            <a:chOff x="0" y="-38100"/>
            <a:chExt cx="4233470" cy="1714812"/>
          </a:xfrm>
        </p:grpSpPr>
        <p:sp>
          <p:nvSpPr>
            <p:cNvPr id="1521" name="Google Shape;1521;p71"/>
            <p:cNvSpPr/>
            <p:nvPr/>
          </p:nvSpPr>
          <p:spPr>
            <a:xfrm>
              <a:off x="0" y="0"/>
              <a:ext cx="4233470" cy="1676712"/>
            </a:xfrm>
            <a:custGeom>
              <a:rect b="b" l="l" r="r" t="t"/>
              <a:pathLst>
                <a:path extrusionOk="0" h="1676712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1660336"/>
                  </a:lnTo>
                  <a:cubicBezTo>
                    <a:pt x="4233470" y="1669380"/>
                    <a:pt x="4226138" y="1676712"/>
                    <a:pt x="4217094" y="1676712"/>
                  </a:cubicBezTo>
                  <a:lnTo>
                    <a:pt x="16376" y="1676712"/>
                  </a:lnTo>
                  <a:cubicBezTo>
                    <a:pt x="7332" y="1676712"/>
                    <a:pt x="0" y="1669380"/>
                    <a:pt x="0" y="1660336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71"/>
            <p:cNvSpPr txBox="1"/>
            <p:nvPr/>
          </p:nvSpPr>
          <p:spPr>
            <a:xfrm>
              <a:off x="0" y="-38100"/>
              <a:ext cx="4233470" cy="1714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3" name="Google Shape;1523;p71"/>
          <p:cNvSpPr txBox="1"/>
          <p:nvPr/>
        </p:nvSpPr>
        <p:spPr>
          <a:xfrm>
            <a:off x="1660579" y="2982078"/>
            <a:ext cx="14966841" cy="5170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3390" lvl="1" marL="90678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•"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ควรตรวจสอบก่อนเผยแพร่  ต้องตรวจทานว่าข้อมูลถูกต้อง ไม่บิดเบือน</a:t>
            </a:r>
            <a:endParaRPr/>
          </a:p>
          <a:p>
            <a:pPr indent="-453390" lvl="1" marL="90678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•"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ระบุให้ชัดเจนว่าวิดีโอนี้สร้างด้วย AI เพื่อลดความเข้าใจผิด</a:t>
            </a:r>
            <a:endParaRPr/>
          </a:p>
          <a:p>
            <a:pPr indent="-453390" lvl="1" marL="90678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•"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ควรใช้ AI อย่างสร้างสรรค์ ไม่สร้างภาพลักษณ์ปลอมที่ทำร้ายคนอื่น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1524" name="Google Shape;1524;p71"/>
          <p:cNvGrpSpPr/>
          <p:nvPr/>
        </p:nvGrpSpPr>
        <p:grpSpPr>
          <a:xfrm>
            <a:off x="3103150" y="956689"/>
            <a:ext cx="12081701" cy="1449708"/>
            <a:chOff x="0" y="-38100"/>
            <a:chExt cx="6392255" cy="767020"/>
          </a:xfrm>
        </p:grpSpPr>
        <p:sp>
          <p:nvSpPr>
            <p:cNvPr id="1525" name="Google Shape;1525;p71"/>
            <p:cNvSpPr/>
            <p:nvPr/>
          </p:nvSpPr>
          <p:spPr>
            <a:xfrm>
              <a:off x="0" y="0"/>
              <a:ext cx="6392255" cy="728920"/>
            </a:xfrm>
            <a:custGeom>
              <a:rect b="b" l="l" r="r" t="t"/>
              <a:pathLst>
                <a:path extrusionOk="0" h="728920" w="6392255">
                  <a:moveTo>
                    <a:pt x="32681" y="0"/>
                  </a:moveTo>
                  <a:lnTo>
                    <a:pt x="6359574" y="0"/>
                  </a:lnTo>
                  <a:cubicBezTo>
                    <a:pt x="6368242" y="0"/>
                    <a:pt x="6376554" y="3443"/>
                    <a:pt x="6382683" y="9572"/>
                  </a:cubicBezTo>
                  <a:cubicBezTo>
                    <a:pt x="6388812" y="15701"/>
                    <a:pt x="6392255" y="24013"/>
                    <a:pt x="6392255" y="32681"/>
                  </a:cubicBezTo>
                  <a:lnTo>
                    <a:pt x="6392255" y="696239"/>
                  </a:lnTo>
                  <a:cubicBezTo>
                    <a:pt x="6392255" y="714288"/>
                    <a:pt x="6377623" y="728920"/>
                    <a:pt x="6359574" y="728920"/>
                  </a:cubicBezTo>
                  <a:lnTo>
                    <a:pt x="32681" y="728920"/>
                  </a:lnTo>
                  <a:cubicBezTo>
                    <a:pt x="14632" y="728920"/>
                    <a:pt x="0" y="714288"/>
                    <a:pt x="0" y="696239"/>
                  </a:cubicBezTo>
                  <a:lnTo>
                    <a:pt x="0" y="32681"/>
                  </a:lnTo>
                  <a:cubicBezTo>
                    <a:pt x="0" y="14632"/>
                    <a:pt x="14632" y="0"/>
                    <a:pt x="32681" y="0"/>
                  </a:cubicBezTo>
                  <a:close/>
                </a:path>
              </a:pathLst>
            </a:custGeom>
            <a:solidFill>
              <a:srgbClr val="81C3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71"/>
            <p:cNvSpPr txBox="1"/>
            <p:nvPr/>
          </p:nvSpPr>
          <p:spPr>
            <a:xfrm>
              <a:off x="0" y="-38100"/>
              <a:ext cx="6392255" cy="7670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275" lIns="25275" spcFirstLastPara="1" rIns="25275" wrap="square" tIns="25275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7" name="Google Shape;1527;p71"/>
          <p:cNvSpPr txBox="1"/>
          <p:nvPr/>
        </p:nvSpPr>
        <p:spPr>
          <a:xfrm>
            <a:off x="3373446" y="1216343"/>
            <a:ext cx="11593413" cy="165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ข้อควรระวังในการใช้งาน AI สร้างวิดีโอ</a:t>
            </a:r>
            <a:endParaRPr/>
          </a:p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rgbClr val="000000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72"/>
          <p:cNvSpPr/>
          <p:nvPr/>
        </p:nvSpPr>
        <p:spPr>
          <a:xfrm>
            <a:off x="0" y="0"/>
            <a:ext cx="18288000" cy="12184380"/>
          </a:xfrm>
          <a:custGeom>
            <a:rect b="b" l="l" r="r" t="t"/>
            <a:pathLst>
              <a:path extrusionOk="0"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33" name="Google Shape;1533;p72"/>
          <p:cNvGrpSpPr/>
          <p:nvPr/>
        </p:nvGrpSpPr>
        <p:grpSpPr>
          <a:xfrm>
            <a:off x="2090189" y="2120699"/>
            <a:ext cx="13904147" cy="6318689"/>
            <a:chOff x="0" y="-38100"/>
            <a:chExt cx="3661998" cy="1664182"/>
          </a:xfrm>
        </p:grpSpPr>
        <p:sp>
          <p:nvSpPr>
            <p:cNvPr id="1534" name="Google Shape;1534;p72"/>
            <p:cNvSpPr/>
            <p:nvPr/>
          </p:nvSpPr>
          <p:spPr>
            <a:xfrm>
              <a:off x="0" y="0"/>
              <a:ext cx="3661998" cy="1626082"/>
            </a:xfrm>
            <a:custGeom>
              <a:rect b="b" l="l" r="r" t="t"/>
              <a:pathLst>
                <a:path extrusionOk="0" h="1626082" w="3661998">
                  <a:moveTo>
                    <a:pt x="18931" y="0"/>
                  </a:moveTo>
                  <a:lnTo>
                    <a:pt x="3643066" y="0"/>
                  </a:lnTo>
                  <a:cubicBezTo>
                    <a:pt x="3653522" y="0"/>
                    <a:pt x="3661998" y="8476"/>
                    <a:pt x="3661998" y="18931"/>
                  </a:cubicBezTo>
                  <a:lnTo>
                    <a:pt x="3661998" y="1607150"/>
                  </a:lnTo>
                  <a:cubicBezTo>
                    <a:pt x="3661998" y="1617606"/>
                    <a:pt x="3653522" y="1626082"/>
                    <a:pt x="3643066" y="1626082"/>
                  </a:cubicBezTo>
                  <a:lnTo>
                    <a:pt x="18931" y="1626082"/>
                  </a:lnTo>
                  <a:cubicBezTo>
                    <a:pt x="8476" y="1626082"/>
                    <a:pt x="0" y="1617606"/>
                    <a:pt x="0" y="1607150"/>
                  </a:cubicBezTo>
                  <a:lnTo>
                    <a:pt x="0" y="18931"/>
                  </a:lnTo>
                  <a:cubicBezTo>
                    <a:pt x="0" y="8476"/>
                    <a:pt x="8476" y="0"/>
                    <a:pt x="18931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72"/>
            <p:cNvSpPr txBox="1"/>
            <p:nvPr/>
          </p:nvSpPr>
          <p:spPr>
            <a:xfrm>
              <a:off x="0" y="-38100"/>
              <a:ext cx="3661998" cy="16641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6" name="Google Shape;1536;p72"/>
          <p:cNvSpPr txBox="1"/>
          <p:nvPr/>
        </p:nvSpPr>
        <p:spPr>
          <a:xfrm>
            <a:off x="4366413" y="2689860"/>
            <a:ext cx="10049837" cy="2453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Quiz time!</a:t>
            </a:r>
            <a:endParaRPr/>
          </a:p>
        </p:txBody>
      </p:sp>
      <p:sp>
        <p:nvSpPr>
          <p:cNvPr id="1537" name="Google Shape;1537;p72"/>
          <p:cNvSpPr txBox="1"/>
          <p:nvPr/>
        </p:nvSpPr>
        <p:spPr>
          <a:xfrm>
            <a:off x="4918214" y="5859545"/>
            <a:ext cx="8294927" cy="745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17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แบบทดสอบหลังเรียน 10 ข้อ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oogle Shape;1542;p73"/>
          <p:cNvGrpSpPr/>
          <p:nvPr/>
        </p:nvGrpSpPr>
        <p:grpSpPr>
          <a:xfrm>
            <a:off x="1028700" y="884038"/>
            <a:ext cx="16074062" cy="8632507"/>
            <a:chOff x="0" y="-38100"/>
            <a:chExt cx="4233470" cy="2273567"/>
          </a:xfrm>
        </p:grpSpPr>
        <p:sp>
          <p:nvSpPr>
            <p:cNvPr id="1543" name="Google Shape;1543;p73"/>
            <p:cNvSpPr/>
            <p:nvPr/>
          </p:nvSpPr>
          <p:spPr>
            <a:xfrm>
              <a:off x="0" y="0"/>
              <a:ext cx="4233470" cy="2235467"/>
            </a:xfrm>
            <a:custGeom>
              <a:rect b="b" l="l" r="r" t="t"/>
              <a:pathLst>
                <a:path extrusionOk="0" h="2235467" w="4233470">
                  <a:moveTo>
                    <a:pt x="16376" y="0"/>
                  </a:moveTo>
                  <a:lnTo>
                    <a:pt x="4217094" y="0"/>
                  </a:lnTo>
                  <a:cubicBezTo>
                    <a:pt x="4226138" y="0"/>
                    <a:pt x="4233470" y="7332"/>
                    <a:pt x="4233470" y="16376"/>
                  </a:cubicBezTo>
                  <a:lnTo>
                    <a:pt x="4233470" y="2219091"/>
                  </a:lnTo>
                  <a:cubicBezTo>
                    <a:pt x="4233470" y="2228135"/>
                    <a:pt x="4226138" y="2235467"/>
                    <a:pt x="4217094" y="2235467"/>
                  </a:cubicBezTo>
                  <a:lnTo>
                    <a:pt x="16376" y="2235467"/>
                  </a:lnTo>
                  <a:cubicBezTo>
                    <a:pt x="7332" y="2235467"/>
                    <a:pt x="0" y="2228135"/>
                    <a:pt x="0" y="2219091"/>
                  </a:cubicBezTo>
                  <a:lnTo>
                    <a:pt x="0" y="16376"/>
                  </a:lnTo>
                  <a:cubicBezTo>
                    <a:pt x="0" y="7332"/>
                    <a:pt x="7332" y="0"/>
                    <a:pt x="16376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73"/>
            <p:cNvSpPr txBox="1"/>
            <p:nvPr/>
          </p:nvSpPr>
          <p:spPr>
            <a:xfrm>
              <a:off x="0" y="-38100"/>
              <a:ext cx="4233470" cy="2273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5" name="Google Shape;1545;p73"/>
          <p:cNvSpPr txBox="1"/>
          <p:nvPr/>
        </p:nvSpPr>
        <p:spPr>
          <a:xfrm>
            <a:off x="3377087" y="4115443"/>
            <a:ext cx="115338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พัก 10 นาที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74"/>
          <p:cNvSpPr/>
          <p:nvPr/>
        </p:nvSpPr>
        <p:spPr>
          <a:xfrm>
            <a:off x="0" y="0"/>
            <a:ext cx="18956781" cy="10663189"/>
          </a:xfrm>
          <a:custGeom>
            <a:rect b="b" l="l" r="r" t="t"/>
            <a:pathLst>
              <a:path extrusionOk="0" h="10663189" w="18956781">
                <a:moveTo>
                  <a:pt x="0" y="0"/>
                </a:moveTo>
                <a:lnTo>
                  <a:pt x="18956781" y="0"/>
                </a:lnTo>
                <a:lnTo>
                  <a:pt x="18956781" y="10663189"/>
                </a:lnTo>
                <a:lnTo>
                  <a:pt x="0" y="10663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4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51" name="Google Shape;1551;p74"/>
          <p:cNvGrpSpPr/>
          <p:nvPr/>
        </p:nvGrpSpPr>
        <p:grpSpPr>
          <a:xfrm>
            <a:off x="0" y="1706243"/>
            <a:ext cx="18956781" cy="5440558"/>
            <a:chOff x="0" y="-38100"/>
            <a:chExt cx="4992732" cy="1432904"/>
          </a:xfrm>
        </p:grpSpPr>
        <p:sp>
          <p:nvSpPr>
            <p:cNvPr id="1552" name="Google Shape;1552;p74"/>
            <p:cNvSpPr/>
            <p:nvPr/>
          </p:nvSpPr>
          <p:spPr>
            <a:xfrm>
              <a:off x="0" y="0"/>
              <a:ext cx="4992732" cy="1394804"/>
            </a:xfrm>
            <a:custGeom>
              <a:rect b="b" l="l" r="r" t="t"/>
              <a:pathLst>
                <a:path extrusionOk="0" h="1394804" w="4992732">
                  <a:moveTo>
                    <a:pt x="13886" y="0"/>
                  </a:moveTo>
                  <a:lnTo>
                    <a:pt x="4978847" y="0"/>
                  </a:lnTo>
                  <a:cubicBezTo>
                    <a:pt x="4982530" y="0"/>
                    <a:pt x="4986062" y="1463"/>
                    <a:pt x="4988666" y="4067"/>
                  </a:cubicBezTo>
                  <a:cubicBezTo>
                    <a:pt x="4991269" y="6671"/>
                    <a:pt x="4992732" y="10203"/>
                    <a:pt x="4992732" y="13886"/>
                  </a:cubicBezTo>
                  <a:lnTo>
                    <a:pt x="4992732" y="1380919"/>
                  </a:lnTo>
                  <a:cubicBezTo>
                    <a:pt x="4992732" y="1384601"/>
                    <a:pt x="4991269" y="1388133"/>
                    <a:pt x="4988666" y="1390737"/>
                  </a:cubicBezTo>
                  <a:cubicBezTo>
                    <a:pt x="4986062" y="1393341"/>
                    <a:pt x="4982530" y="1394804"/>
                    <a:pt x="4978847" y="1394804"/>
                  </a:cubicBezTo>
                  <a:lnTo>
                    <a:pt x="13886" y="1394804"/>
                  </a:lnTo>
                  <a:cubicBezTo>
                    <a:pt x="10203" y="1394804"/>
                    <a:pt x="6671" y="1393341"/>
                    <a:pt x="4067" y="1390737"/>
                  </a:cubicBezTo>
                  <a:cubicBezTo>
                    <a:pt x="1463" y="1388133"/>
                    <a:pt x="0" y="1384601"/>
                    <a:pt x="0" y="1380919"/>
                  </a:cubicBezTo>
                  <a:lnTo>
                    <a:pt x="0" y="13886"/>
                  </a:lnTo>
                  <a:cubicBezTo>
                    <a:pt x="0" y="10203"/>
                    <a:pt x="1463" y="6671"/>
                    <a:pt x="4067" y="4067"/>
                  </a:cubicBezTo>
                  <a:cubicBezTo>
                    <a:pt x="6671" y="1463"/>
                    <a:pt x="10203" y="0"/>
                    <a:pt x="13886" y="0"/>
                  </a:cubicBezTo>
                  <a:close/>
                </a:path>
              </a:pathLst>
            </a:custGeom>
            <a:solidFill>
              <a:srgbClr val="81C3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74"/>
            <p:cNvSpPr txBox="1"/>
            <p:nvPr/>
          </p:nvSpPr>
          <p:spPr>
            <a:xfrm>
              <a:off x="0" y="-38100"/>
              <a:ext cx="4992732" cy="14329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4" name="Google Shape;1554;p74"/>
          <p:cNvSpPr/>
          <p:nvPr/>
        </p:nvSpPr>
        <p:spPr>
          <a:xfrm>
            <a:off x="15245305" y="4081658"/>
            <a:ext cx="2126261" cy="3021330"/>
          </a:xfrm>
          <a:custGeom>
            <a:rect b="b" l="l" r="r" t="t"/>
            <a:pathLst>
              <a:path extrusionOk="0" h="3021330" w="2126261">
                <a:moveTo>
                  <a:pt x="0" y="0"/>
                </a:moveTo>
                <a:lnTo>
                  <a:pt x="2126261" y="0"/>
                </a:lnTo>
                <a:lnTo>
                  <a:pt x="2126261" y="3021330"/>
                </a:lnTo>
                <a:lnTo>
                  <a:pt x="0" y="3021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5" name="Google Shape;1555;p74"/>
          <p:cNvSpPr txBox="1"/>
          <p:nvPr/>
        </p:nvSpPr>
        <p:spPr>
          <a:xfrm>
            <a:off x="3711476" y="3138683"/>
            <a:ext cx="11533829" cy="2453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4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WorkShop!!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75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61" name="Google Shape;1561;p75"/>
          <p:cNvGrpSpPr/>
          <p:nvPr/>
        </p:nvGrpSpPr>
        <p:grpSpPr>
          <a:xfrm>
            <a:off x="-641041" y="2261190"/>
            <a:ext cx="20413572" cy="6304922"/>
            <a:chOff x="0" y="-38100"/>
            <a:chExt cx="5376414" cy="1660556"/>
          </a:xfrm>
        </p:grpSpPr>
        <p:sp>
          <p:nvSpPr>
            <p:cNvPr id="1562" name="Google Shape;1562;p75"/>
            <p:cNvSpPr/>
            <p:nvPr/>
          </p:nvSpPr>
          <p:spPr>
            <a:xfrm>
              <a:off x="0" y="0"/>
              <a:ext cx="5376414" cy="1622456"/>
            </a:xfrm>
            <a:custGeom>
              <a:rect b="b" l="l" r="r" t="t"/>
              <a:pathLst>
                <a:path extrusionOk="0" h="1622456" w="5376414">
                  <a:moveTo>
                    <a:pt x="12895" y="0"/>
                  </a:moveTo>
                  <a:lnTo>
                    <a:pt x="5363520" y="0"/>
                  </a:lnTo>
                  <a:cubicBezTo>
                    <a:pt x="5370641" y="0"/>
                    <a:pt x="5376414" y="5773"/>
                    <a:pt x="5376414" y="12895"/>
                  </a:cubicBezTo>
                  <a:lnTo>
                    <a:pt x="5376414" y="1609561"/>
                  </a:lnTo>
                  <a:cubicBezTo>
                    <a:pt x="5376414" y="1612981"/>
                    <a:pt x="5375056" y="1616261"/>
                    <a:pt x="5372637" y="1618679"/>
                  </a:cubicBezTo>
                  <a:cubicBezTo>
                    <a:pt x="5370219" y="1621097"/>
                    <a:pt x="5366939" y="1622456"/>
                    <a:pt x="5363520" y="1622456"/>
                  </a:cubicBezTo>
                  <a:lnTo>
                    <a:pt x="12895" y="1622456"/>
                  </a:lnTo>
                  <a:cubicBezTo>
                    <a:pt x="9475" y="1622456"/>
                    <a:pt x="6195" y="1621097"/>
                    <a:pt x="3777" y="1618679"/>
                  </a:cubicBezTo>
                  <a:cubicBezTo>
                    <a:pt x="1359" y="1616261"/>
                    <a:pt x="0" y="1612981"/>
                    <a:pt x="0" y="1609561"/>
                  </a:cubicBezTo>
                  <a:lnTo>
                    <a:pt x="0" y="12895"/>
                  </a:lnTo>
                  <a:cubicBezTo>
                    <a:pt x="0" y="9475"/>
                    <a:pt x="1359" y="6195"/>
                    <a:pt x="3777" y="3777"/>
                  </a:cubicBezTo>
                  <a:cubicBezTo>
                    <a:pt x="6195" y="1359"/>
                    <a:pt x="9475" y="0"/>
                    <a:pt x="12895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75"/>
            <p:cNvSpPr txBox="1"/>
            <p:nvPr/>
          </p:nvSpPr>
          <p:spPr>
            <a:xfrm>
              <a:off x="0" y="-38100"/>
              <a:ext cx="5376414" cy="16605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4" name="Google Shape;1564;p75"/>
          <p:cNvSpPr/>
          <p:nvPr/>
        </p:nvSpPr>
        <p:spPr>
          <a:xfrm>
            <a:off x="-641050" y="2405850"/>
            <a:ext cx="20391120" cy="6160261"/>
          </a:xfrm>
          <a:custGeom>
            <a:rect b="b" l="l" r="r" t="t"/>
            <a:pathLst>
              <a:path extrusionOk="0" h="6160261" w="18288000">
                <a:moveTo>
                  <a:pt x="0" y="0"/>
                </a:moveTo>
                <a:lnTo>
                  <a:pt x="18288000" y="0"/>
                </a:lnTo>
                <a:lnTo>
                  <a:pt x="18288000" y="6160261"/>
                </a:lnTo>
                <a:lnTo>
                  <a:pt x="0" y="6160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9103" l="-9960" r="-5473" t="-56505"/>
            </a:stretch>
          </a:blipFill>
          <a:ln>
            <a:noFill/>
          </a:ln>
        </p:spPr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76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70" name="Google Shape;1570;p76"/>
          <p:cNvGrpSpPr/>
          <p:nvPr/>
        </p:nvGrpSpPr>
        <p:grpSpPr>
          <a:xfrm>
            <a:off x="826311" y="1511904"/>
            <a:ext cx="16432989" cy="6997110"/>
            <a:chOff x="0" y="-38100"/>
            <a:chExt cx="4328030" cy="1842860"/>
          </a:xfrm>
        </p:grpSpPr>
        <p:sp>
          <p:nvSpPr>
            <p:cNvPr id="1571" name="Google Shape;1571;p76"/>
            <p:cNvSpPr/>
            <p:nvPr/>
          </p:nvSpPr>
          <p:spPr>
            <a:xfrm>
              <a:off x="0" y="0"/>
              <a:ext cx="4328030" cy="1804760"/>
            </a:xfrm>
            <a:custGeom>
              <a:rect b="b" l="l" r="r" t="t"/>
              <a:pathLst>
                <a:path extrusionOk="0" h="1804760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1788742"/>
                  </a:lnTo>
                  <a:cubicBezTo>
                    <a:pt x="4328030" y="1797589"/>
                    <a:pt x="4320858" y="1804760"/>
                    <a:pt x="4312012" y="1804760"/>
                  </a:cubicBezTo>
                  <a:lnTo>
                    <a:pt x="16018" y="1804760"/>
                  </a:lnTo>
                  <a:cubicBezTo>
                    <a:pt x="7172" y="1804760"/>
                    <a:pt x="0" y="1797589"/>
                    <a:pt x="0" y="1788742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76"/>
            <p:cNvSpPr txBox="1"/>
            <p:nvPr/>
          </p:nvSpPr>
          <p:spPr>
            <a:xfrm>
              <a:off x="0" y="-38100"/>
              <a:ext cx="4328030" cy="1842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3" name="Google Shape;1573;p76"/>
          <p:cNvSpPr txBox="1"/>
          <p:nvPr/>
        </p:nvSpPr>
        <p:spPr>
          <a:xfrm>
            <a:off x="927506" y="2280243"/>
            <a:ext cx="16230600" cy="3072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1.สมัครลงทะเบียนใช้</a:t>
            </a:r>
            <a:endParaRPr/>
          </a:p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Gemini Ft.Google VEO3</a:t>
            </a:r>
            <a:endParaRPr/>
          </a:p>
        </p:txBody>
      </p:sp>
      <p:sp>
        <p:nvSpPr>
          <p:cNvPr id="1574" name="Google Shape;1574;p76"/>
          <p:cNvSpPr txBox="1"/>
          <p:nvPr/>
        </p:nvSpPr>
        <p:spPr>
          <a:xfrm>
            <a:off x="716497" y="6033396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ที่  </a:t>
            </a:r>
            <a:r>
              <a:rPr b="1" i="0" lang="en-US" sz="8000" u="sng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one.google.com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77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80" name="Google Shape;1580;p77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581" name="Google Shape;1581;p77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77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3" name="Google Shape;1583;p77"/>
          <p:cNvSpPr/>
          <p:nvPr/>
        </p:nvSpPr>
        <p:spPr>
          <a:xfrm>
            <a:off x="3247785" y="2440857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4" name="Google Shape;1584;p77"/>
          <p:cNvSpPr/>
          <p:nvPr/>
        </p:nvSpPr>
        <p:spPr>
          <a:xfrm>
            <a:off x="8224803" y="3963524"/>
            <a:ext cx="3396569" cy="339656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7074" r="-51080" t="0"/>
            </a:stretch>
          </a:blipFill>
          <a:ln cap="sq" cmpd="sng" w="104775">
            <a:solidFill>
              <a:srgbClr val="FF001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5" name="Google Shape;1585;p77"/>
          <p:cNvSpPr/>
          <p:nvPr/>
        </p:nvSpPr>
        <p:spPr>
          <a:xfrm rot="-8565855">
            <a:off x="5805011" y="3318986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6" name="Google Shape;1586;p77"/>
          <p:cNvSpPr txBox="1"/>
          <p:nvPr/>
        </p:nvSpPr>
        <p:spPr>
          <a:xfrm>
            <a:off x="-625974" y="727917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เข้าไปที่  </a:t>
            </a:r>
            <a:r>
              <a:rPr b="1" i="0" lang="en-US" sz="8000" u="sng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one.google.com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78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92" name="Google Shape;1592;p78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593" name="Google Shape;1593;p78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78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5" name="Google Shape;1595;p78"/>
          <p:cNvSpPr/>
          <p:nvPr/>
        </p:nvSpPr>
        <p:spPr>
          <a:xfrm>
            <a:off x="3392176" y="1606482"/>
            <a:ext cx="11301259" cy="6102680"/>
          </a:xfrm>
          <a:custGeom>
            <a:rect b="b" l="l" r="r" t="t"/>
            <a:pathLst>
              <a:path extrusionOk="0" h="6102680" w="11301259">
                <a:moveTo>
                  <a:pt x="0" y="0"/>
                </a:moveTo>
                <a:lnTo>
                  <a:pt x="11301259" y="0"/>
                </a:lnTo>
                <a:lnTo>
                  <a:pt x="11301259" y="6102680"/>
                </a:lnTo>
                <a:lnTo>
                  <a:pt x="0" y="6102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6" name="Google Shape;1596;p78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ลงชื่อสมัครใช้</a:t>
            </a:r>
            <a:endParaRPr/>
          </a:p>
        </p:txBody>
      </p:sp>
      <p:sp>
        <p:nvSpPr>
          <p:cNvPr id="1597" name="Google Shape;1597;p78"/>
          <p:cNvSpPr/>
          <p:nvPr/>
        </p:nvSpPr>
        <p:spPr>
          <a:xfrm rot="-201585">
            <a:off x="10701173" y="2137607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79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03" name="Google Shape;1603;p79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604" name="Google Shape;1604;p79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79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6" name="Google Shape;1606;p79"/>
          <p:cNvSpPr/>
          <p:nvPr/>
        </p:nvSpPr>
        <p:spPr>
          <a:xfrm>
            <a:off x="3083107" y="1708050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9" y="0"/>
                </a:lnTo>
                <a:lnTo>
                  <a:pt x="11301259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7" name="Google Shape;1607;p79"/>
          <p:cNvSpPr/>
          <p:nvPr/>
        </p:nvSpPr>
        <p:spPr>
          <a:xfrm rot="-201585">
            <a:off x="10517402" y="223882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8" name="Google Shape;1608;p79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ลงชื่อเข้าใช้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999" r="-9999" t="0"/>
            </a:stretch>
          </a:blipFill>
          <a:ln>
            <a:noFill/>
          </a:ln>
        </p:spPr>
      </p:sp>
      <p:sp>
        <p:nvSpPr>
          <p:cNvPr id="339" name="Google Shape;339;p8"/>
          <p:cNvSpPr txBox="1"/>
          <p:nvPr/>
        </p:nvSpPr>
        <p:spPr>
          <a:xfrm>
            <a:off x="6104704" y="1365633"/>
            <a:ext cx="5391745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grpSp>
        <p:nvGrpSpPr>
          <p:cNvPr id="340" name="Google Shape;340;p8"/>
          <p:cNvGrpSpPr/>
          <p:nvPr/>
        </p:nvGrpSpPr>
        <p:grpSpPr>
          <a:xfrm>
            <a:off x="1028700" y="534531"/>
            <a:ext cx="16230600" cy="9201598"/>
            <a:chOff x="0" y="-38100"/>
            <a:chExt cx="4274726" cy="2423466"/>
          </a:xfrm>
        </p:grpSpPr>
        <p:sp>
          <p:nvSpPr>
            <p:cNvPr id="341" name="Google Shape;341;p8"/>
            <p:cNvSpPr/>
            <p:nvPr/>
          </p:nvSpPr>
          <p:spPr>
            <a:xfrm>
              <a:off x="0" y="0"/>
              <a:ext cx="4274726" cy="2385366"/>
            </a:xfrm>
            <a:custGeom>
              <a:rect b="b" l="l" r="r" t="t"/>
              <a:pathLst>
                <a:path extrusionOk="0" h="2385366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61039"/>
                  </a:lnTo>
                  <a:cubicBezTo>
                    <a:pt x="4274726" y="2367491"/>
                    <a:pt x="4272163" y="2373679"/>
                    <a:pt x="4267601" y="2378241"/>
                  </a:cubicBezTo>
                  <a:cubicBezTo>
                    <a:pt x="4263039" y="2382803"/>
                    <a:pt x="4256851" y="2385366"/>
                    <a:pt x="4250399" y="2385366"/>
                  </a:cubicBezTo>
                  <a:lnTo>
                    <a:pt x="24327" y="2385366"/>
                  </a:lnTo>
                  <a:cubicBezTo>
                    <a:pt x="10891" y="2385366"/>
                    <a:pt x="0" y="2374475"/>
                    <a:pt x="0" y="2361039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8"/>
            <p:cNvSpPr txBox="1"/>
            <p:nvPr/>
          </p:nvSpPr>
          <p:spPr>
            <a:xfrm>
              <a:off x="0" y="-38100"/>
              <a:ext cx="4274726" cy="2423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3" name="Google Shape;343;p8"/>
          <p:cNvGrpSpPr/>
          <p:nvPr/>
        </p:nvGrpSpPr>
        <p:grpSpPr>
          <a:xfrm>
            <a:off x="2816501" y="4752828"/>
            <a:ext cx="12654999" cy="909664"/>
            <a:chOff x="0" y="0"/>
            <a:chExt cx="16873332" cy="1212886"/>
          </a:xfrm>
        </p:grpSpPr>
        <p:sp>
          <p:nvSpPr>
            <p:cNvPr id="344" name="Google Shape;344;p8"/>
            <p:cNvSpPr/>
            <p:nvPr/>
          </p:nvSpPr>
          <p:spPr>
            <a:xfrm>
              <a:off x="0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" name="Google Shape;345;p8"/>
            <p:cNvSpPr/>
            <p:nvPr/>
          </p:nvSpPr>
          <p:spPr>
            <a:xfrm>
              <a:off x="5582817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" name="Google Shape;346;p8"/>
            <p:cNvSpPr/>
            <p:nvPr/>
          </p:nvSpPr>
          <p:spPr>
            <a:xfrm>
              <a:off x="11165634" y="0"/>
              <a:ext cx="5707698" cy="1212886"/>
            </a:xfrm>
            <a:custGeom>
              <a:rect b="b" l="l" r="r" t="t"/>
              <a:pathLst>
                <a:path extrusionOk="0" h="1212886" w="5707698">
                  <a:moveTo>
                    <a:pt x="0" y="0"/>
                  </a:moveTo>
                  <a:lnTo>
                    <a:pt x="5707698" y="0"/>
                  </a:lnTo>
                  <a:lnTo>
                    <a:pt x="5707698" y="1212886"/>
                  </a:lnTo>
                  <a:lnTo>
                    <a:pt x="0" y="12128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47" name="Google Shape;347;p8"/>
          <p:cNvSpPr/>
          <p:nvPr/>
        </p:nvSpPr>
        <p:spPr>
          <a:xfrm>
            <a:off x="13916567" y="4299969"/>
            <a:ext cx="1554932" cy="907692"/>
          </a:xfrm>
          <a:custGeom>
            <a:rect b="b" l="l" r="r" t="t"/>
            <a:pathLst>
              <a:path extrusionOk="0" h="907692" w="1554932">
                <a:moveTo>
                  <a:pt x="0" y="0"/>
                </a:moveTo>
                <a:lnTo>
                  <a:pt x="1554932" y="0"/>
                </a:lnTo>
                <a:lnTo>
                  <a:pt x="1554932" y="907691"/>
                </a:lnTo>
                <a:lnTo>
                  <a:pt x="0" y="907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8" name="Google Shape;348;p8"/>
          <p:cNvGrpSpPr/>
          <p:nvPr/>
        </p:nvGrpSpPr>
        <p:grpSpPr>
          <a:xfrm>
            <a:off x="3156066" y="5418986"/>
            <a:ext cx="780551" cy="1811099"/>
            <a:chOff x="0" y="0"/>
            <a:chExt cx="1040734" cy="2414800"/>
          </a:xfrm>
        </p:grpSpPr>
        <p:cxnSp>
          <p:nvCxnSpPr>
            <p:cNvPr id="349" name="Google Shape;349;p8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50" name="Google Shape;350;p8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351" name="Google Shape;351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" name="Google Shape;353;p8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354" name="Google Shape;354;p8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6BED0"/>
              </a:solidFill>
              <a:ln>
                <a:noFill/>
              </a:ln>
            </p:spPr>
          </p:sp>
          <p:sp>
            <p:nvSpPr>
              <p:cNvPr id="355" name="Google Shape;355;p8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6" name="Google Shape;356;p8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endParaRPr/>
            </a:p>
          </p:txBody>
        </p:sp>
      </p:grpSp>
      <p:sp>
        <p:nvSpPr>
          <p:cNvPr id="357" name="Google Shape;357;p8"/>
          <p:cNvSpPr txBox="1"/>
          <p:nvPr/>
        </p:nvSpPr>
        <p:spPr>
          <a:xfrm>
            <a:off x="2316319" y="7524305"/>
            <a:ext cx="2460046" cy="989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เตรียมความพร้อมก่อนเรียน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  <p:sp>
        <p:nvSpPr>
          <p:cNvPr id="358" name="Google Shape;358;p8"/>
          <p:cNvSpPr txBox="1"/>
          <p:nvPr/>
        </p:nvSpPr>
        <p:spPr>
          <a:xfrm>
            <a:off x="685277" y="1213550"/>
            <a:ext cx="16230600" cy="811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แผนการจัดการเรียนรู้</a:t>
            </a:r>
            <a:endParaRPr/>
          </a:p>
        </p:txBody>
      </p:sp>
      <p:sp>
        <p:nvSpPr>
          <p:cNvPr id="359" name="Google Shape;359;p8"/>
          <p:cNvSpPr txBox="1"/>
          <p:nvPr/>
        </p:nvSpPr>
        <p:spPr>
          <a:xfrm>
            <a:off x="5200856" y="7524305"/>
            <a:ext cx="1554932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สอนเนื้อหา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(40 นาที)</a:t>
            </a:r>
            <a:endParaRPr/>
          </a:p>
        </p:txBody>
      </p:sp>
      <p:grpSp>
        <p:nvGrpSpPr>
          <p:cNvPr id="360" name="Google Shape;360;p8"/>
          <p:cNvGrpSpPr/>
          <p:nvPr/>
        </p:nvGrpSpPr>
        <p:grpSpPr>
          <a:xfrm>
            <a:off x="5588046" y="5418986"/>
            <a:ext cx="780551" cy="1811099"/>
            <a:chOff x="0" y="0"/>
            <a:chExt cx="1040734" cy="2414800"/>
          </a:xfrm>
        </p:grpSpPr>
        <p:cxnSp>
          <p:nvCxnSpPr>
            <p:cNvPr id="361" name="Google Shape;361;p8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62" name="Google Shape;362;p8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363" name="Google Shape;363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867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" name="Google Shape;365;p8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366" name="Google Shape;366;p8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7867B4"/>
              </a:solidFill>
              <a:ln>
                <a:noFill/>
              </a:ln>
            </p:spPr>
          </p:sp>
          <p:sp>
            <p:nvSpPr>
              <p:cNvPr id="367" name="Google Shape;367;p8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8" name="Google Shape;368;p8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/>
            </a:p>
          </p:txBody>
        </p:sp>
      </p:grpSp>
      <p:grpSp>
        <p:nvGrpSpPr>
          <p:cNvPr id="369" name="Google Shape;369;p8"/>
          <p:cNvGrpSpPr/>
          <p:nvPr/>
        </p:nvGrpSpPr>
        <p:grpSpPr>
          <a:xfrm>
            <a:off x="7835447" y="5418986"/>
            <a:ext cx="780551" cy="1811099"/>
            <a:chOff x="0" y="0"/>
            <a:chExt cx="1040734" cy="2414800"/>
          </a:xfrm>
        </p:grpSpPr>
        <p:cxnSp>
          <p:nvCxnSpPr>
            <p:cNvPr id="370" name="Google Shape;370;p8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71" name="Google Shape;371;p8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372" name="Google Shape;372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" name="Google Shape;374;p8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375" name="Google Shape;375;p8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FF6D4D"/>
              </a:solidFill>
              <a:ln>
                <a:noFill/>
              </a:ln>
            </p:spPr>
          </p:sp>
          <p:sp>
            <p:nvSpPr>
              <p:cNvPr id="376" name="Google Shape;376;p8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7" name="Google Shape;377;p8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3</a:t>
              </a:r>
              <a:endParaRPr/>
            </a:p>
          </p:txBody>
        </p:sp>
      </p:grpSp>
      <p:grpSp>
        <p:nvGrpSpPr>
          <p:cNvPr id="378" name="Google Shape;378;p8"/>
          <p:cNvGrpSpPr/>
          <p:nvPr/>
        </p:nvGrpSpPr>
        <p:grpSpPr>
          <a:xfrm>
            <a:off x="10175137" y="5418986"/>
            <a:ext cx="780551" cy="1811099"/>
            <a:chOff x="0" y="0"/>
            <a:chExt cx="1040734" cy="2414800"/>
          </a:xfrm>
        </p:grpSpPr>
        <p:cxnSp>
          <p:nvCxnSpPr>
            <p:cNvPr id="379" name="Google Shape;379;p8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80" name="Google Shape;380;p8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381" name="Google Shape;381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66C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3" name="Google Shape;383;p8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384" name="Google Shape;384;p8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FF66C4"/>
              </a:solidFill>
              <a:ln>
                <a:noFill/>
              </a:ln>
            </p:spPr>
          </p:sp>
          <p:sp>
            <p:nvSpPr>
              <p:cNvPr id="385" name="Google Shape;385;p8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6" name="Google Shape;386;p8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4</a:t>
              </a:r>
              <a:endParaRPr/>
            </a:p>
          </p:txBody>
        </p:sp>
      </p:grpSp>
      <p:grpSp>
        <p:nvGrpSpPr>
          <p:cNvPr id="387" name="Google Shape;387;p8"/>
          <p:cNvGrpSpPr/>
          <p:nvPr/>
        </p:nvGrpSpPr>
        <p:grpSpPr>
          <a:xfrm>
            <a:off x="12422538" y="5418986"/>
            <a:ext cx="780551" cy="1811099"/>
            <a:chOff x="0" y="0"/>
            <a:chExt cx="1040734" cy="2414800"/>
          </a:xfrm>
        </p:grpSpPr>
        <p:cxnSp>
          <p:nvCxnSpPr>
            <p:cNvPr id="388" name="Google Shape;388;p8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89" name="Google Shape;389;p8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390" name="Google Shape;390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BF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2" name="Google Shape;392;p8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393" name="Google Shape;393;p8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00BF63"/>
              </a:solidFill>
              <a:ln>
                <a:noFill/>
              </a:ln>
            </p:spPr>
          </p:sp>
          <p:sp>
            <p:nvSpPr>
              <p:cNvPr id="394" name="Google Shape;394;p8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5" name="Google Shape;395;p8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5</a:t>
              </a:r>
              <a:endParaRPr/>
            </a:p>
          </p:txBody>
        </p:sp>
      </p:grpSp>
      <p:grpSp>
        <p:nvGrpSpPr>
          <p:cNvPr id="396" name="Google Shape;396;p8"/>
          <p:cNvGrpSpPr/>
          <p:nvPr/>
        </p:nvGrpSpPr>
        <p:grpSpPr>
          <a:xfrm>
            <a:off x="14574907" y="5418986"/>
            <a:ext cx="780551" cy="1811099"/>
            <a:chOff x="0" y="0"/>
            <a:chExt cx="1040734" cy="2414800"/>
          </a:xfrm>
        </p:grpSpPr>
        <p:cxnSp>
          <p:nvCxnSpPr>
            <p:cNvPr id="397" name="Google Shape;397;p8"/>
            <p:cNvCxnSpPr/>
            <p:nvPr/>
          </p:nvCxnSpPr>
          <p:spPr>
            <a:xfrm>
              <a:off x="520367" y="324675"/>
              <a:ext cx="0" cy="1236712"/>
            </a:xfrm>
            <a:prstGeom prst="straightConnector1">
              <a:avLst/>
            </a:prstGeom>
            <a:noFill/>
            <a:ln cap="rnd" cmpd="sng" w="1270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98" name="Google Shape;398;p8"/>
            <p:cNvGrpSpPr/>
            <p:nvPr/>
          </p:nvGrpSpPr>
          <p:grpSpPr>
            <a:xfrm>
              <a:off x="195692" y="0"/>
              <a:ext cx="649351" cy="649351"/>
              <a:chOff x="0" y="0"/>
              <a:chExt cx="812800" cy="812800"/>
            </a:xfrm>
          </p:grpSpPr>
          <p:sp>
            <p:nvSpPr>
              <p:cNvPr id="399" name="Google Shape;399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1" name="Google Shape;401;p8"/>
            <p:cNvGrpSpPr/>
            <p:nvPr/>
          </p:nvGrpSpPr>
          <p:grpSpPr>
            <a:xfrm>
              <a:off x="0" y="1181185"/>
              <a:ext cx="1040734" cy="1233615"/>
              <a:chOff x="0" y="-38100"/>
              <a:chExt cx="205577" cy="243677"/>
            </a:xfrm>
          </p:grpSpPr>
          <p:sp>
            <p:nvSpPr>
              <p:cNvPr id="402" name="Google Shape;402;p8"/>
              <p:cNvSpPr/>
              <p:nvPr/>
            </p:nvSpPr>
            <p:spPr>
              <a:xfrm>
                <a:off x="0" y="0"/>
                <a:ext cx="205577" cy="205577"/>
              </a:xfrm>
              <a:custGeom>
                <a:rect b="b" l="l" r="r" t="t"/>
                <a:pathLst>
                  <a:path extrusionOk="0" h="205577" w="205577">
                    <a:moveTo>
                      <a:pt x="0" y="0"/>
                    </a:moveTo>
                    <a:lnTo>
                      <a:pt x="205577" y="0"/>
                    </a:lnTo>
                    <a:lnTo>
                      <a:pt x="205577" y="205577"/>
                    </a:lnTo>
                    <a:lnTo>
                      <a:pt x="0" y="205577"/>
                    </a:lnTo>
                    <a:close/>
                  </a:path>
                </a:pathLst>
              </a:custGeom>
              <a:solidFill>
                <a:srgbClr val="FFDE59"/>
              </a:solidFill>
              <a:ln>
                <a:noFill/>
              </a:ln>
            </p:spPr>
          </p:sp>
          <p:sp>
            <p:nvSpPr>
              <p:cNvPr id="403" name="Google Shape;403;p8"/>
              <p:cNvSpPr txBox="1"/>
              <p:nvPr/>
            </p:nvSpPr>
            <p:spPr>
              <a:xfrm>
                <a:off x="0" y="-38100"/>
                <a:ext cx="205577" cy="243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4" name="Google Shape;404;p8"/>
            <p:cNvSpPr txBox="1"/>
            <p:nvPr/>
          </p:nvSpPr>
          <p:spPr>
            <a:xfrm>
              <a:off x="148348" y="1463268"/>
              <a:ext cx="744038" cy="795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6</a:t>
              </a:r>
              <a:endParaRPr/>
            </a:p>
          </p:txBody>
        </p:sp>
      </p:grpSp>
      <p:sp>
        <p:nvSpPr>
          <p:cNvPr id="405" name="Google Shape;405;p8"/>
          <p:cNvSpPr txBox="1"/>
          <p:nvPr/>
        </p:nvSpPr>
        <p:spPr>
          <a:xfrm>
            <a:off x="10045407" y="7524305"/>
            <a:ext cx="1040011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พัก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  <p:sp>
        <p:nvSpPr>
          <p:cNvPr id="406" name="Google Shape;406;p8"/>
          <p:cNvSpPr txBox="1"/>
          <p:nvPr/>
        </p:nvSpPr>
        <p:spPr>
          <a:xfrm>
            <a:off x="7519384" y="7524305"/>
            <a:ext cx="1412677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แบบทดสอบ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  <p:sp>
        <p:nvSpPr>
          <p:cNvPr id="407" name="Google Shape;407;p8"/>
          <p:cNvSpPr txBox="1"/>
          <p:nvPr/>
        </p:nvSpPr>
        <p:spPr>
          <a:xfrm>
            <a:off x="12215269" y="7524305"/>
            <a:ext cx="1195090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Workshop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(100 นาที)</a:t>
            </a:r>
            <a:endParaRPr/>
          </a:p>
        </p:txBody>
      </p:sp>
      <p:sp>
        <p:nvSpPr>
          <p:cNvPr id="408" name="Google Shape;408;p8"/>
          <p:cNvSpPr txBox="1"/>
          <p:nvPr/>
        </p:nvSpPr>
        <p:spPr>
          <a:xfrm>
            <a:off x="13897515" y="7524305"/>
            <a:ext cx="2135335" cy="989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สั่งชิ้นงานและประเมินผู้สอน</a:t>
            </a:r>
            <a:endParaRPr/>
          </a:p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(10 นาที)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80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14" name="Google Shape;1614;p80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615" name="Google Shape;1615;p80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80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7" name="Google Shape;1617;p80"/>
          <p:cNvSpPr/>
          <p:nvPr/>
        </p:nvSpPr>
        <p:spPr>
          <a:xfrm rot="-201585">
            <a:off x="10517402" y="223882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8" name="Google Shape;1618;p80"/>
          <p:cNvSpPr/>
          <p:nvPr/>
        </p:nvSpPr>
        <p:spPr>
          <a:xfrm>
            <a:off x="3493371" y="2078034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8" y="0"/>
                </a:lnTo>
                <a:lnTo>
                  <a:pt x="11301258" y="6130932"/>
                </a:lnTo>
                <a:lnTo>
                  <a:pt x="0" y="6130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9" name="Google Shape;1619;p80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ล็อคอิน Gmail ด้วยเมลส่วนตัว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81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25" name="Google Shape;1625;p81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626" name="Google Shape;1626;p81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81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8" name="Google Shape;1628;p81"/>
          <p:cNvSpPr/>
          <p:nvPr/>
        </p:nvSpPr>
        <p:spPr>
          <a:xfrm>
            <a:off x="3493371" y="1723620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8" y="0"/>
                </a:lnTo>
                <a:lnTo>
                  <a:pt x="11301258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9" name="Google Shape;1629;p81"/>
          <p:cNvSpPr/>
          <p:nvPr/>
        </p:nvSpPr>
        <p:spPr>
          <a:xfrm rot="-201585">
            <a:off x="4153397" y="712784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0" name="Google Shape;1630;p81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ดูรายละเอียด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82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36" name="Google Shape;1636;p82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637" name="Google Shape;1637;p82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82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9" name="Google Shape;1639;p82"/>
          <p:cNvSpPr/>
          <p:nvPr/>
        </p:nvSpPr>
        <p:spPr>
          <a:xfrm>
            <a:off x="3610766" y="1651924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7"/>
                </a:lnTo>
                <a:lnTo>
                  <a:pt x="0" y="6116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0" name="Google Shape;1640;p82"/>
          <p:cNvSpPr/>
          <p:nvPr/>
        </p:nvSpPr>
        <p:spPr>
          <a:xfrm rot="-201585">
            <a:off x="8275099" y="6261499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1" name="Google Shape;1641;p82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เริ่มทดลองใช้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83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47" name="Google Shape;1647;p83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648" name="Google Shape;1648;p83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83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0" name="Google Shape;1650;p83"/>
          <p:cNvSpPr/>
          <p:nvPr/>
        </p:nvSpPr>
        <p:spPr>
          <a:xfrm>
            <a:off x="2909112" y="1222768"/>
            <a:ext cx="12267387" cy="6670392"/>
          </a:xfrm>
          <a:custGeom>
            <a:rect b="b" l="l" r="r" t="t"/>
            <a:pathLst>
              <a:path extrusionOk="0" h="6670392" w="12267387">
                <a:moveTo>
                  <a:pt x="0" y="0"/>
                </a:moveTo>
                <a:lnTo>
                  <a:pt x="12267387" y="0"/>
                </a:lnTo>
                <a:lnTo>
                  <a:pt x="12267387" y="6670392"/>
                </a:lnTo>
                <a:lnTo>
                  <a:pt x="0" y="6670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1" name="Google Shape;1651;p83"/>
          <p:cNvSpPr/>
          <p:nvPr/>
        </p:nvSpPr>
        <p:spPr>
          <a:xfrm rot="-201585">
            <a:off x="4938409" y="5716042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2" name="Google Shape;1652;p83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เปลี่ยนวิธีชำระ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84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58" name="Google Shape;1658;p84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659" name="Google Shape;1659;p84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84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1" name="Google Shape;1661;p84"/>
          <p:cNvSpPr/>
          <p:nvPr/>
        </p:nvSpPr>
        <p:spPr>
          <a:xfrm>
            <a:off x="3392176" y="1124332"/>
            <a:ext cx="11301259" cy="6102680"/>
          </a:xfrm>
          <a:custGeom>
            <a:rect b="b" l="l" r="r" t="t"/>
            <a:pathLst>
              <a:path extrusionOk="0" h="6102680" w="11301259">
                <a:moveTo>
                  <a:pt x="0" y="0"/>
                </a:moveTo>
                <a:lnTo>
                  <a:pt x="11301259" y="0"/>
                </a:lnTo>
                <a:lnTo>
                  <a:pt x="11301259" y="6102680"/>
                </a:lnTo>
                <a:lnTo>
                  <a:pt x="0" y="6102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2" name="Google Shape;1662;p84"/>
          <p:cNvSpPr/>
          <p:nvPr/>
        </p:nvSpPr>
        <p:spPr>
          <a:xfrm rot="-266575">
            <a:off x="5189053" y="4854450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3" name="Google Shape;1663;p84"/>
          <p:cNvSpPr txBox="1"/>
          <p:nvPr/>
        </p:nvSpPr>
        <p:spPr>
          <a:xfrm>
            <a:off x="2509917" y="7459682"/>
            <a:ext cx="13065778" cy="2245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4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เพิ่ม  TrueMoney Wallet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4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(ต้องมีบัญชี TrueMoney Wallet)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85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69" name="Google Shape;1669;p85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670" name="Google Shape;1670;p85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85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2" name="Google Shape;1672;p85"/>
          <p:cNvSpPr/>
          <p:nvPr/>
        </p:nvSpPr>
        <p:spPr>
          <a:xfrm>
            <a:off x="1836330" y="879248"/>
            <a:ext cx="14615340" cy="7545169"/>
          </a:xfrm>
          <a:custGeom>
            <a:rect b="b" l="l" r="r" t="t"/>
            <a:pathLst>
              <a:path extrusionOk="0" h="7545169" w="14615340">
                <a:moveTo>
                  <a:pt x="0" y="0"/>
                </a:moveTo>
                <a:lnTo>
                  <a:pt x="14615340" y="0"/>
                </a:lnTo>
                <a:lnTo>
                  <a:pt x="14615340" y="7545170"/>
                </a:lnTo>
                <a:lnTo>
                  <a:pt x="0" y="7545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3" name="Google Shape;1673;p85"/>
          <p:cNvSpPr/>
          <p:nvPr/>
        </p:nvSpPr>
        <p:spPr>
          <a:xfrm rot="-201585">
            <a:off x="2078735" y="498354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4" name="Google Shape;1674;p85"/>
          <p:cNvSpPr txBox="1"/>
          <p:nvPr/>
        </p:nvSpPr>
        <p:spPr>
          <a:xfrm>
            <a:off x="927506" y="848836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กรอกเบอร์ โทรศัพท์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86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80" name="Google Shape;1680;p86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681" name="Google Shape;1681;p86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86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3" name="Google Shape;1683;p86"/>
          <p:cNvSpPr/>
          <p:nvPr/>
        </p:nvSpPr>
        <p:spPr>
          <a:xfrm>
            <a:off x="2832185" y="1294875"/>
            <a:ext cx="12623630" cy="6217138"/>
          </a:xfrm>
          <a:custGeom>
            <a:rect b="b" l="l" r="r" t="t"/>
            <a:pathLst>
              <a:path extrusionOk="0" h="6217138" w="12623630">
                <a:moveTo>
                  <a:pt x="0" y="0"/>
                </a:moveTo>
                <a:lnTo>
                  <a:pt x="12623630" y="0"/>
                </a:lnTo>
                <a:lnTo>
                  <a:pt x="12623630" y="6217138"/>
                </a:lnTo>
                <a:lnTo>
                  <a:pt x="0" y="6217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4" name="Google Shape;1684;p86"/>
          <p:cNvSpPr/>
          <p:nvPr/>
        </p:nvSpPr>
        <p:spPr>
          <a:xfrm rot="-201585">
            <a:off x="2478741" y="4774670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5" name="Google Shape;1685;p86"/>
          <p:cNvSpPr txBox="1"/>
          <p:nvPr/>
        </p:nvSpPr>
        <p:spPr>
          <a:xfrm>
            <a:off x="618436" y="7880351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กรอกเลขบัตรประชาชน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87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91" name="Google Shape;1691;p87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692" name="Google Shape;1692;p87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87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4" name="Google Shape;1694;p87"/>
          <p:cNvSpPr/>
          <p:nvPr/>
        </p:nvSpPr>
        <p:spPr>
          <a:xfrm>
            <a:off x="1739036" y="696796"/>
            <a:ext cx="13989402" cy="7554277"/>
          </a:xfrm>
          <a:custGeom>
            <a:rect b="b" l="l" r="r" t="t"/>
            <a:pathLst>
              <a:path extrusionOk="0" h="7554277" w="13989402">
                <a:moveTo>
                  <a:pt x="0" y="0"/>
                </a:moveTo>
                <a:lnTo>
                  <a:pt x="13989401" y="0"/>
                </a:lnTo>
                <a:lnTo>
                  <a:pt x="13989401" y="7554277"/>
                </a:lnTo>
                <a:lnTo>
                  <a:pt x="0" y="7554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5" name="Google Shape;1695;p87"/>
          <p:cNvSpPr/>
          <p:nvPr/>
        </p:nvSpPr>
        <p:spPr>
          <a:xfrm rot="-201585">
            <a:off x="6458549" y="6652545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6" name="Google Shape;1696;p87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สมัครใช้งาน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88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02" name="Google Shape;1702;p88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703" name="Google Shape;1703;p88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88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5" name="Google Shape;1705;p88"/>
          <p:cNvSpPr/>
          <p:nvPr/>
        </p:nvSpPr>
        <p:spPr>
          <a:xfrm>
            <a:off x="2454916" y="1408867"/>
            <a:ext cx="13175779" cy="6406722"/>
          </a:xfrm>
          <a:custGeom>
            <a:rect b="b" l="l" r="r" t="t"/>
            <a:pathLst>
              <a:path extrusionOk="0" h="6406722" w="13175779">
                <a:moveTo>
                  <a:pt x="0" y="0"/>
                </a:moveTo>
                <a:lnTo>
                  <a:pt x="13175779" y="0"/>
                </a:lnTo>
                <a:lnTo>
                  <a:pt x="13175779" y="6406722"/>
                </a:lnTo>
                <a:lnTo>
                  <a:pt x="0" y="6406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6" name="Google Shape;1706;p88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สมัครสำเร็จ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89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12" name="Google Shape;1712;p89"/>
          <p:cNvGrpSpPr/>
          <p:nvPr/>
        </p:nvGrpSpPr>
        <p:grpSpPr>
          <a:xfrm>
            <a:off x="826311" y="1511904"/>
            <a:ext cx="16432989" cy="6997110"/>
            <a:chOff x="0" y="-38100"/>
            <a:chExt cx="4328030" cy="1842860"/>
          </a:xfrm>
        </p:grpSpPr>
        <p:sp>
          <p:nvSpPr>
            <p:cNvPr id="1713" name="Google Shape;1713;p89"/>
            <p:cNvSpPr/>
            <p:nvPr/>
          </p:nvSpPr>
          <p:spPr>
            <a:xfrm>
              <a:off x="0" y="0"/>
              <a:ext cx="4328030" cy="1804760"/>
            </a:xfrm>
            <a:custGeom>
              <a:rect b="b" l="l" r="r" t="t"/>
              <a:pathLst>
                <a:path extrusionOk="0" h="1804760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1788742"/>
                  </a:lnTo>
                  <a:cubicBezTo>
                    <a:pt x="4328030" y="1797589"/>
                    <a:pt x="4320858" y="1804760"/>
                    <a:pt x="4312012" y="1804760"/>
                  </a:cubicBezTo>
                  <a:lnTo>
                    <a:pt x="16018" y="1804760"/>
                  </a:lnTo>
                  <a:cubicBezTo>
                    <a:pt x="7172" y="1804760"/>
                    <a:pt x="0" y="1797589"/>
                    <a:pt x="0" y="1788742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89"/>
            <p:cNvSpPr txBox="1"/>
            <p:nvPr/>
          </p:nvSpPr>
          <p:spPr>
            <a:xfrm>
              <a:off x="0" y="-38100"/>
              <a:ext cx="4328030" cy="1842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5" name="Google Shape;1715;p89"/>
          <p:cNvSpPr txBox="1"/>
          <p:nvPr/>
        </p:nvSpPr>
        <p:spPr>
          <a:xfrm>
            <a:off x="1848289" y="3945285"/>
            <a:ext cx="14147683" cy="26713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2.วิธียกเลิกใช้งาน 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6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Gemini Ft.Google VEO3</a:t>
            </a:r>
            <a:endParaRPr/>
          </a:p>
        </p:txBody>
      </p:sp>
      <p:sp>
        <p:nvSpPr>
          <p:cNvPr id="1716" name="Google Shape;1716;p89"/>
          <p:cNvSpPr/>
          <p:nvPr/>
        </p:nvSpPr>
        <p:spPr>
          <a:xfrm>
            <a:off x="1321410" y="2256310"/>
            <a:ext cx="2604237" cy="260423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9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4844" r="-6242" t="-16525"/>
            </a:stretch>
          </a:blipFill>
          <a:ln>
            <a:noFill/>
          </a:ln>
        </p:spPr>
      </p:sp>
      <p:sp>
        <p:nvSpPr>
          <p:cNvPr id="414" name="Google Shape;414;p9"/>
          <p:cNvSpPr/>
          <p:nvPr/>
        </p:nvSpPr>
        <p:spPr>
          <a:xfrm>
            <a:off x="14517814" y="5366592"/>
            <a:ext cx="7540371" cy="8229600"/>
          </a:xfrm>
          <a:custGeom>
            <a:rect b="b" l="l" r="r" t="t"/>
            <a:pathLst>
              <a:path extrusionOk="0" h="8229600" w="7540371">
                <a:moveTo>
                  <a:pt x="0" y="0"/>
                </a:moveTo>
                <a:lnTo>
                  <a:pt x="7540371" y="0"/>
                </a:lnTo>
                <a:lnTo>
                  <a:pt x="75403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9"/>
          <p:cNvSpPr/>
          <p:nvPr/>
        </p:nvSpPr>
        <p:spPr>
          <a:xfrm rot="-9673997">
            <a:off x="1031889" y="1769725"/>
            <a:ext cx="2278056" cy="2566824"/>
          </a:xfrm>
          <a:custGeom>
            <a:rect b="b" l="l" r="r" t="t"/>
            <a:pathLst>
              <a:path extrusionOk="0" h="2566824" w="2278056">
                <a:moveTo>
                  <a:pt x="0" y="0"/>
                </a:moveTo>
                <a:lnTo>
                  <a:pt x="2278057" y="0"/>
                </a:lnTo>
                <a:lnTo>
                  <a:pt x="2278057" y="2566824"/>
                </a:lnTo>
                <a:lnTo>
                  <a:pt x="0" y="256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9"/>
          <p:cNvSpPr/>
          <p:nvPr/>
        </p:nvSpPr>
        <p:spPr>
          <a:xfrm rot="1188248">
            <a:off x="3489420" y="7300142"/>
            <a:ext cx="1485511" cy="1491102"/>
          </a:xfrm>
          <a:custGeom>
            <a:rect b="b" l="l" r="r" t="t"/>
            <a:pathLst>
              <a:path extrusionOk="0" h="1491102" w="1485511">
                <a:moveTo>
                  <a:pt x="0" y="0"/>
                </a:moveTo>
                <a:lnTo>
                  <a:pt x="1485510" y="0"/>
                </a:lnTo>
                <a:lnTo>
                  <a:pt x="1485510" y="1491103"/>
                </a:lnTo>
                <a:lnTo>
                  <a:pt x="0" y="1491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9"/>
          <p:cNvSpPr/>
          <p:nvPr/>
        </p:nvSpPr>
        <p:spPr>
          <a:xfrm rot="-5400000">
            <a:off x="10114599" y="923205"/>
            <a:ext cx="2024437" cy="2235427"/>
          </a:xfrm>
          <a:custGeom>
            <a:rect b="b" l="l" r="r" t="t"/>
            <a:pathLst>
              <a:path extrusionOk="0" h="2235427" w="2024437">
                <a:moveTo>
                  <a:pt x="0" y="0"/>
                </a:moveTo>
                <a:lnTo>
                  <a:pt x="2024437" y="0"/>
                </a:lnTo>
                <a:lnTo>
                  <a:pt x="2024437" y="2235427"/>
                </a:lnTo>
                <a:lnTo>
                  <a:pt x="0" y="223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8" name="Google Shape;418;p9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419" name="Google Shape;419;p9"/>
            <p:cNvSpPr/>
            <p:nvPr/>
          </p:nvSpPr>
          <p:spPr>
            <a:xfrm>
              <a:off x="0" y="0"/>
              <a:ext cx="4440427" cy="2349314"/>
            </a:xfrm>
            <a:custGeom>
              <a:rect b="b" l="l" r="r" t="t"/>
              <a:pathLst>
                <a:path extrusionOk="0" h="2349314" w="4440427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9"/>
            <p:cNvSpPr txBox="1"/>
            <p:nvPr/>
          </p:nvSpPr>
          <p:spPr>
            <a:xfrm>
              <a:off x="0" y="-38100"/>
              <a:ext cx="4440427" cy="23874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Google Shape;421;p9"/>
          <p:cNvSpPr txBox="1"/>
          <p:nvPr/>
        </p:nvSpPr>
        <p:spPr>
          <a:xfrm>
            <a:off x="2201817" y="2126089"/>
            <a:ext cx="14543702" cy="6069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1) ผู้เรียนสามารถอธิบายความหมายและประเภทของวิดีโอได้ </a:t>
            </a:r>
            <a:endParaRPr/>
          </a:p>
          <a:p>
            <a:pPr indent="0" lvl="0" marL="0" marR="0" rtl="0" algn="l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2) ผู้เรียนสามารถบอกความหมาย ประเภท และคุณสมบัติของ AI Tools for Video Production ได้ </a:t>
            </a:r>
            <a:endParaRPr/>
          </a:p>
          <a:p>
            <a:pPr indent="0" lvl="0" marL="0" marR="0" rtl="0" algn="l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3) ผู้เรียนสามารถใช้งานเครื่องมือ AI Tools for Video Production เพื่อสร้างวิดีโอได้ </a:t>
            </a:r>
            <a:endParaRPr/>
          </a:p>
          <a:p>
            <a:pPr indent="0" lvl="0" marL="0" marR="0" rtl="0" algn="l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4) ผู้เรียนสามารถสร้างวิดีโอที่มีความคิดสร้างสรรค์ ถูกต้อง และนำไปเผยแพร่ได้อย่างเหมาะสม</a:t>
            </a:r>
            <a:endParaRPr/>
          </a:p>
        </p:txBody>
      </p:sp>
      <p:sp>
        <p:nvSpPr>
          <p:cNvPr id="422" name="Google Shape;422;p9"/>
          <p:cNvSpPr txBox="1"/>
          <p:nvPr/>
        </p:nvSpPr>
        <p:spPr>
          <a:xfrm>
            <a:off x="5649919" y="923925"/>
            <a:ext cx="7206704" cy="89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000000"/>
                </a:solidFill>
                <a:latin typeface="Mali"/>
                <a:ea typeface="Mali"/>
                <a:cs typeface="Mali"/>
                <a:sym typeface="Mali"/>
              </a:rPr>
              <a:t>วัตถุประสงค์การเรียนรู้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90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22" name="Google Shape;1722;p90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723" name="Google Shape;1723;p90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90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5" name="Google Shape;1725;p90"/>
          <p:cNvSpPr/>
          <p:nvPr/>
        </p:nvSpPr>
        <p:spPr>
          <a:xfrm>
            <a:off x="3247785" y="2440857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6" name="Google Shape;1726;p90"/>
          <p:cNvSpPr/>
          <p:nvPr/>
        </p:nvSpPr>
        <p:spPr>
          <a:xfrm>
            <a:off x="8224803" y="3963524"/>
            <a:ext cx="3396569" cy="339656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7074" r="-51080" t="0"/>
            </a:stretch>
          </a:blipFill>
          <a:ln cap="sq" cmpd="sng" w="104775">
            <a:solidFill>
              <a:srgbClr val="FF001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7" name="Google Shape;1727;p90"/>
          <p:cNvSpPr/>
          <p:nvPr/>
        </p:nvSpPr>
        <p:spPr>
          <a:xfrm rot="-8565855">
            <a:off x="5805011" y="3318986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8" name="Google Shape;1728;p90"/>
          <p:cNvSpPr txBox="1"/>
          <p:nvPr/>
        </p:nvSpPr>
        <p:spPr>
          <a:xfrm>
            <a:off x="-625974" y="727917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เข้าไปที่  </a:t>
            </a:r>
            <a:r>
              <a:rPr b="1" i="0" lang="en-US" sz="8000" u="sng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one.google.com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91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34" name="Google Shape;1734;p91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735" name="Google Shape;1735;p91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91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7" name="Google Shape;1737;p91"/>
          <p:cNvSpPr/>
          <p:nvPr/>
        </p:nvSpPr>
        <p:spPr>
          <a:xfrm>
            <a:off x="3392176" y="1606482"/>
            <a:ext cx="11301259" cy="6102680"/>
          </a:xfrm>
          <a:custGeom>
            <a:rect b="b" l="l" r="r" t="t"/>
            <a:pathLst>
              <a:path extrusionOk="0" h="6102680" w="11301259">
                <a:moveTo>
                  <a:pt x="0" y="0"/>
                </a:moveTo>
                <a:lnTo>
                  <a:pt x="11301259" y="0"/>
                </a:lnTo>
                <a:lnTo>
                  <a:pt x="11301259" y="6102680"/>
                </a:lnTo>
                <a:lnTo>
                  <a:pt x="0" y="6102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8" name="Google Shape;1738;p91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ลงชื่อสมัครใช้</a:t>
            </a:r>
            <a:endParaRPr/>
          </a:p>
        </p:txBody>
      </p:sp>
      <p:sp>
        <p:nvSpPr>
          <p:cNvPr id="1739" name="Google Shape;1739;p91"/>
          <p:cNvSpPr/>
          <p:nvPr/>
        </p:nvSpPr>
        <p:spPr>
          <a:xfrm rot="-201585">
            <a:off x="10701173" y="2137607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92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45" name="Google Shape;1745;p92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746" name="Google Shape;1746;p92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92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8" name="Google Shape;1748;p92"/>
          <p:cNvSpPr/>
          <p:nvPr/>
        </p:nvSpPr>
        <p:spPr>
          <a:xfrm>
            <a:off x="3083107" y="1708050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9" y="0"/>
                </a:lnTo>
                <a:lnTo>
                  <a:pt x="11301259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9" name="Google Shape;1749;p92"/>
          <p:cNvSpPr/>
          <p:nvPr/>
        </p:nvSpPr>
        <p:spPr>
          <a:xfrm rot="-201585">
            <a:off x="10517402" y="223882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0" name="Google Shape;1750;p92"/>
          <p:cNvSpPr txBox="1"/>
          <p:nvPr/>
        </p:nvSpPr>
        <p:spPr>
          <a:xfrm>
            <a:off x="826311" y="8174188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ลงชื่อเข้าใช้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93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56" name="Google Shape;1756;p93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757" name="Google Shape;1757;p93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93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9" name="Google Shape;1759;p93"/>
          <p:cNvSpPr/>
          <p:nvPr/>
        </p:nvSpPr>
        <p:spPr>
          <a:xfrm rot="-201585">
            <a:off x="10517402" y="223882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0" name="Google Shape;1760;p93"/>
          <p:cNvSpPr/>
          <p:nvPr/>
        </p:nvSpPr>
        <p:spPr>
          <a:xfrm>
            <a:off x="3392176" y="1028700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9" y="0"/>
                </a:lnTo>
                <a:lnTo>
                  <a:pt x="11301259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1" name="Google Shape;1761;p93"/>
          <p:cNvSpPr txBox="1"/>
          <p:nvPr/>
        </p:nvSpPr>
        <p:spPr>
          <a:xfrm>
            <a:off x="2683602" y="7717742"/>
            <a:ext cx="12718407" cy="19511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5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ล็อคอิน Gmail ด้วยเมลที่สมัคร Gemini Pro</a:t>
            </a:r>
            <a:endParaRPr/>
          </a:p>
        </p:txBody>
      </p:sp>
      <p:sp>
        <p:nvSpPr>
          <p:cNvPr id="1762" name="Google Shape;1762;p93"/>
          <p:cNvSpPr/>
          <p:nvPr/>
        </p:nvSpPr>
        <p:spPr>
          <a:xfrm rot="-10327938">
            <a:off x="12134284" y="3725336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1"/>
                </a:lnTo>
                <a:lnTo>
                  <a:pt x="0" y="737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94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68" name="Google Shape;1768;p94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769" name="Google Shape;1769;p94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94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1" name="Google Shape;1771;p94"/>
          <p:cNvSpPr/>
          <p:nvPr/>
        </p:nvSpPr>
        <p:spPr>
          <a:xfrm>
            <a:off x="3493371" y="1665650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8" y="0"/>
                </a:lnTo>
                <a:lnTo>
                  <a:pt x="11301258" y="6116807"/>
                </a:lnTo>
                <a:lnTo>
                  <a:pt x="0" y="6116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2" name="Google Shape;1772;p94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เลื่อนลงด้านล่าง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776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95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78" name="Google Shape;1778;p95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779" name="Google Shape;1779;p95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95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1" name="Google Shape;1781;p95"/>
          <p:cNvSpPr/>
          <p:nvPr/>
        </p:nvSpPr>
        <p:spPr>
          <a:xfrm>
            <a:off x="2260124" y="756257"/>
            <a:ext cx="12947226" cy="6991502"/>
          </a:xfrm>
          <a:custGeom>
            <a:rect b="b" l="l" r="r" t="t"/>
            <a:pathLst>
              <a:path extrusionOk="0" h="6991502" w="12947226">
                <a:moveTo>
                  <a:pt x="0" y="0"/>
                </a:moveTo>
                <a:lnTo>
                  <a:pt x="12947225" y="0"/>
                </a:lnTo>
                <a:lnTo>
                  <a:pt x="12947225" y="6991502"/>
                </a:lnTo>
                <a:lnTo>
                  <a:pt x="0" y="6991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2" name="Google Shape;1782;p95"/>
          <p:cNvSpPr txBox="1"/>
          <p:nvPr/>
        </p:nvSpPr>
        <p:spPr>
          <a:xfrm>
            <a:off x="1146095" y="8262493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จัดการ</a:t>
            </a:r>
            <a:endParaRPr/>
          </a:p>
        </p:txBody>
      </p:sp>
      <p:sp>
        <p:nvSpPr>
          <p:cNvPr id="1783" name="Google Shape;1783;p95"/>
          <p:cNvSpPr/>
          <p:nvPr/>
        </p:nvSpPr>
        <p:spPr>
          <a:xfrm rot="9190879">
            <a:off x="9744738" y="5152873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96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89" name="Google Shape;1789;p96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790" name="Google Shape;1790;p96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96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2" name="Google Shape;1792;p96"/>
          <p:cNvSpPr/>
          <p:nvPr/>
        </p:nvSpPr>
        <p:spPr>
          <a:xfrm>
            <a:off x="3392176" y="1266571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7"/>
                </a:lnTo>
                <a:lnTo>
                  <a:pt x="0" y="6116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3" name="Google Shape;1793;p96"/>
          <p:cNvSpPr txBox="1"/>
          <p:nvPr/>
        </p:nvSpPr>
        <p:spPr>
          <a:xfrm>
            <a:off x="1028700" y="7778750"/>
            <a:ext cx="16230600" cy="2797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เลื่อนลงด้านล่าง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8000" u="none" cap="none" strike="noStrike">
              <a:solidFill>
                <a:srgbClr val="FF0013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797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97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99" name="Google Shape;1799;p97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800" name="Google Shape;1800;p97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97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2" name="Google Shape;1802;p97"/>
          <p:cNvSpPr/>
          <p:nvPr/>
        </p:nvSpPr>
        <p:spPr>
          <a:xfrm>
            <a:off x="3392176" y="1416809"/>
            <a:ext cx="11301259" cy="6116806"/>
          </a:xfrm>
          <a:custGeom>
            <a:rect b="b" l="l" r="r" t="t"/>
            <a:pathLst>
              <a:path extrusionOk="0" h="6116806" w="11301259">
                <a:moveTo>
                  <a:pt x="0" y="0"/>
                </a:moveTo>
                <a:lnTo>
                  <a:pt x="11301259" y="0"/>
                </a:lnTo>
                <a:lnTo>
                  <a:pt x="11301259" y="6116806"/>
                </a:lnTo>
                <a:lnTo>
                  <a:pt x="0" y="6116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3" name="Google Shape;1803;p97"/>
          <p:cNvSpPr txBox="1"/>
          <p:nvPr/>
        </p:nvSpPr>
        <p:spPr>
          <a:xfrm>
            <a:off x="1028700" y="8112894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ยกเลิกการเป็นสมาชิก</a:t>
            </a:r>
            <a:endParaRPr/>
          </a:p>
        </p:txBody>
      </p:sp>
      <p:sp>
        <p:nvSpPr>
          <p:cNvPr id="1804" name="Google Shape;1804;p97"/>
          <p:cNvSpPr/>
          <p:nvPr/>
        </p:nvSpPr>
        <p:spPr>
          <a:xfrm rot="9190879">
            <a:off x="8036891" y="5319945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98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10" name="Google Shape;1810;p98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811" name="Google Shape;1811;p98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98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3" name="Google Shape;1813;p98"/>
          <p:cNvSpPr/>
          <p:nvPr/>
        </p:nvSpPr>
        <p:spPr>
          <a:xfrm>
            <a:off x="3493371" y="1666209"/>
            <a:ext cx="11301259" cy="6130933"/>
          </a:xfrm>
          <a:custGeom>
            <a:rect b="b" l="l" r="r" t="t"/>
            <a:pathLst>
              <a:path extrusionOk="0" h="6130933" w="11301259">
                <a:moveTo>
                  <a:pt x="0" y="0"/>
                </a:moveTo>
                <a:lnTo>
                  <a:pt x="11301258" y="0"/>
                </a:lnTo>
                <a:lnTo>
                  <a:pt x="11301258" y="6130933"/>
                </a:lnTo>
                <a:lnTo>
                  <a:pt x="0" y="6130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4" name="Google Shape;1814;p98"/>
          <p:cNvSpPr/>
          <p:nvPr/>
        </p:nvSpPr>
        <p:spPr>
          <a:xfrm rot="9190879">
            <a:off x="12547834" y="402644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4" y="0"/>
                </a:lnTo>
                <a:lnTo>
                  <a:pt x="2783624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5" name="Google Shape;1815;p98"/>
          <p:cNvSpPr txBox="1"/>
          <p:nvPr/>
        </p:nvSpPr>
        <p:spPr>
          <a:xfrm>
            <a:off x="1028700" y="8112894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ยกเลิก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060F"/>
        </a:solidFill>
      </p:bgPr>
    </p:bg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99"/>
          <p:cNvSpPr/>
          <p:nvPr/>
        </p:nvSpPr>
        <p:spPr>
          <a:xfrm>
            <a:off x="-3803052" y="86923"/>
            <a:ext cx="25073577" cy="10530902"/>
          </a:xfrm>
          <a:custGeom>
            <a:rect b="b" l="l" r="r" t="t"/>
            <a:pathLst>
              <a:path extrusionOk="0" h="10530902" w="25073577">
                <a:moveTo>
                  <a:pt x="0" y="0"/>
                </a:moveTo>
                <a:lnTo>
                  <a:pt x="25073577" y="0"/>
                </a:lnTo>
                <a:lnTo>
                  <a:pt x="25073577" y="10530902"/>
                </a:lnTo>
                <a:lnTo>
                  <a:pt x="0" y="10530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21" name="Google Shape;1821;p99"/>
          <p:cNvGrpSpPr/>
          <p:nvPr/>
        </p:nvGrpSpPr>
        <p:grpSpPr>
          <a:xfrm>
            <a:off x="826311" y="263093"/>
            <a:ext cx="16432989" cy="9775713"/>
            <a:chOff x="0" y="-38100"/>
            <a:chExt cx="4328030" cy="2574673"/>
          </a:xfrm>
        </p:grpSpPr>
        <p:sp>
          <p:nvSpPr>
            <p:cNvPr id="1822" name="Google Shape;1822;p99"/>
            <p:cNvSpPr/>
            <p:nvPr/>
          </p:nvSpPr>
          <p:spPr>
            <a:xfrm>
              <a:off x="0" y="0"/>
              <a:ext cx="4328030" cy="2536573"/>
            </a:xfrm>
            <a:custGeom>
              <a:rect b="b" l="l" r="r" t="t"/>
              <a:pathLst>
                <a:path extrusionOk="0" h="2536573" w="4328030">
                  <a:moveTo>
                    <a:pt x="16018" y="0"/>
                  </a:moveTo>
                  <a:lnTo>
                    <a:pt x="4312012" y="0"/>
                  </a:lnTo>
                  <a:cubicBezTo>
                    <a:pt x="4320858" y="0"/>
                    <a:pt x="4328030" y="7172"/>
                    <a:pt x="4328030" y="16018"/>
                  </a:cubicBezTo>
                  <a:lnTo>
                    <a:pt x="4328030" y="2520555"/>
                  </a:lnTo>
                  <a:cubicBezTo>
                    <a:pt x="4328030" y="2529402"/>
                    <a:pt x="4320858" y="2536573"/>
                    <a:pt x="4312012" y="2536573"/>
                  </a:cubicBezTo>
                  <a:lnTo>
                    <a:pt x="16018" y="2536573"/>
                  </a:lnTo>
                  <a:cubicBezTo>
                    <a:pt x="7172" y="2536573"/>
                    <a:pt x="0" y="2529402"/>
                    <a:pt x="0" y="2520555"/>
                  </a:cubicBezTo>
                  <a:lnTo>
                    <a:pt x="0" y="16018"/>
                  </a:lnTo>
                  <a:cubicBezTo>
                    <a:pt x="0" y="7172"/>
                    <a:pt x="7172" y="0"/>
                    <a:pt x="16018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99"/>
            <p:cNvSpPr txBox="1"/>
            <p:nvPr/>
          </p:nvSpPr>
          <p:spPr>
            <a:xfrm>
              <a:off x="0" y="-38100"/>
              <a:ext cx="4328030" cy="257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4" name="Google Shape;1824;p99"/>
          <p:cNvSpPr/>
          <p:nvPr/>
        </p:nvSpPr>
        <p:spPr>
          <a:xfrm>
            <a:off x="2448237" y="850857"/>
            <a:ext cx="12570998" cy="6819766"/>
          </a:xfrm>
          <a:custGeom>
            <a:rect b="b" l="l" r="r" t="t"/>
            <a:pathLst>
              <a:path extrusionOk="0" h="6819766" w="12570998">
                <a:moveTo>
                  <a:pt x="0" y="0"/>
                </a:moveTo>
                <a:lnTo>
                  <a:pt x="12570999" y="0"/>
                </a:lnTo>
                <a:lnTo>
                  <a:pt x="12570999" y="6819766"/>
                </a:lnTo>
                <a:lnTo>
                  <a:pt x="0" y="6819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5" name="Google Shape;1825;p99"/>
          <p:cNvSpPr/>
          <p:nvPr/>
        </p:nvSpPr>
        <p:spPr>
          <a:xfrm rot="9190879">
            <a:off x="10301645" y="4026444"/>
            <a:ext cx="2783623" cy="737660"/>
          </a:xfrm>
          <a:custGeom>
            <a:rect b="b" l="l" r="r" t="t"/>
            <a:pathLst>
              <a:path extrusionOk="0" h="737660" w="2783623">
                <a:moveTo>
                  <a:pt x="0" y="0"/>
                </a:moveTo>
                <a:lnTo>
                  <a:pt x="2783623" y="0"/>
                </a:lnTo>
                <a:lnTo>
                  <a:pt x="2783623" y="737660"/>
                </a:lnTo>
                <a:lnTo>
                  <a:pt x="0" y="737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6" name="Google Shape;1826;p99"/>
          <p:cNvSpPr txBox="1"/>
          <p:nvPr/>
        </p:nvSpPr>
        <p:spPr>
          <a:xfrm>
            <a:off x="1028700" y="8038640"/>
            <a:ext cx="1623060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0013"/>
                </a:solidFill>
                <a:latin typeface="Mali"/>
                <a:ea typeface="Mali"/>
                <a:cs typeface="Mali"/>
                <a:sym typeface="Mali"/>
              </a:rPr>
              <a:t>คลิก ยกเลิกการเป็นสมาชิก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