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0"/>
  </p:notesMasterIdLst>
  <p:handoutMasterIdLst>
    <p:handoutMasterId r:id="rId61"/>
  </p:handoutMasterIdLst>
  <p:sldIdLst>
    <p:sldId id="256" r:id="rId2"/>
    <p:sldId id="272" r:id="rId3"/>
    <p:sldId id="330" r:id="rId4"/>
    <p:sldId id="331" r:id="rId5"/>
    <p:sldId id="336" r:id="rId6"/>
    <p:sldId id="265" r:id="rId7"/>
    <p:sldId id="291" r:id="rId8"/>
    <p:sldId id="299" r:id="rId9"/>
    <p:sldId id="332" r:id="rId10"/>
    <p:sldId id="337" r:id="rId11"/>
    <p:sldId id="338" r:id="rId12"/>
    <p:sldId id="339" r:id="rId13"/>
    <p:sldId id="341" r:id="rId14"/>
    <p:sldId id="342" r:id="rId15"/>
    <p:sldId id="335" r:id="rId16"/>
    <p:sldId id="333" r:id="rId17"/>
    <p:sldId id="340" r:id="rId18"/>
    <p:sldId id="334" r:id="rId19"/>
    <p:sldId id="257" r:id="rId20"/>
    <p:sldId id="273" r:id="rId21"/>
    <p:sldId id="360" r:id="rId22"/>
    <p:sldId id="359" r:id="rId23"/>
    <p:sldId id="262" r:id="rId24"/>
    <p:sldId id="354" r:id="rId25"/>
    <p:sldId id="355" r:id="rId26"/>
    <p:sldId id="268" r:id="rId27"/>
    <p:sldId id="345" r:id="rId28"/>
    <p:sldId id="346" r:id="rId29"/>
    <p:sldId id="269" r:id="rId30"/>
    <p:sldId id="270" r:id="rId31"/>
    <p:sldId id="271" r:id="rId32"/>
    <p:sldId id="356" r:id="rId33"/>
    <p:sldId id="278" r:id="rId34"/>
    <p:sldId id="279" r:id="rId35"/>
    <p:sldId id="280" r:id="rId36"/>
    <p:sldId id="357" r:id="rId37"/>
    <p:sldId id="358" r:id="rId38"/>
    <p:sldId id="347" r:id="rId39"/>
    <p:sldId id="282" r:id="rId40"/>
    <p:sldId id="348" r:id="rId41"/>
    <p:sldId id="284" r:id="rId42"/>
    <p:sldId id="285" r:id="rId43"/>
    <p:sldId id="286" r:id="rId44"/>
    <p:sldId id="287" r:id="rId45"/>
    <p:sldId id="283" r:id="rId46"/>
    <p:sldId id="281" r:id="rId47"/>
    <p:sldId id="349" r:id="rId48"/>
    <p:sldId id="350" r:id="rId49"/>
    <p:sldId id="351" r:id="rId50"/>
    <p:sldId id="288" r:id="rId51"/>
    <p:sldId id="289" r:id="rId52"/>
    <p:sldId id="352" r:id="rId53"/>
    <p:sldId id="300" r:id="rId54"/>
    <p:sldId id="301" r:id="rId55"/>
    <p:sldId id="362" r:id="rId56"/>
    <p:sldId id="274" r:id="rId57"/>
    <p:sldId id="275" r:id="rId58"/>
    <p:sldId id="361" r:id="rId59"/>
  </p:sldIdLst>
  <p:sldSz cx="12188825" cy="6858000"/>
  <p:notesSz cx="6858000" cy="9144000"/>
  <p:defaultTextStyle>
    <a:defPPr rtl="0">
      <a:defRPr lang="th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711" autoAdjust="0"/>
  </p:normalViewPr>
  <p:slideViewPr>
    <p:cSldViewPr showGuides="1">
      <p:cViewPr>
        <p:scale>
          <a:sx n="83" d="100"/>
          <a:sy n="83" d="100"/>
        </p:scale>
        <p:origin x="48" y="195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792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ชุดข้อมูลที่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ประเภทที่ 1</c:v>
                </c:pt>
                <c:pt idx="1">
                  <c:v>ประเภทที่ 2</c:v>
                </c:pt>
                <c:pt idx="2">
                  <c:v>ประเภทที่ 3</c:v>
                </c:pt>
                <c:pt idx="3">
                  <c:v>ประเภทที่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8-41DF-998D-1F70D45F1AA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ชุดข้อมูลที่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ประเภทที่ 1</c:v>
                </c:pt>
                <c:pt idx="1">
                  <c:v>ประเภทที่ 2</c:v>
                </c:pt>
                <c:pt idx="2">
                  <c:v>ประเภทที่ 3</c:v>
                </c:pt>
                <c:pt idx="3">
                  <c:v>ประเภทที่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38-41DF-998D-1F70D45F1AA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ชุดข้อมูลที่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ประเภทที่ 1</c:v>
                </c:pt>
                <c:pt idx="1">
                  <c:v>ประเภทที่ 2</c:v>
                </c:pt>
                <c:pt idx="2">
                  <c:v>ประเภทที่ 3</c:v>
                </c:pt>
                <c:pt idx="3">
                  <c:v>ประเภทที่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38-41DF-998D-1F70D45F1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88680448"/>
        <c:axId val="288971832"/>
      </c:barChart>
      <c:catAx>
        <c:axId val="68868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pPr>
            <a:endParaRPr lang="th-TH"/>
          </a:p>
        </c:txPr>
        <c:crossAx val="288971832"/>
        <c:crosses val="autoZero"/>
        <c:auto val="1"/>
        <c:lblAlgn val="ctr"/>
        <c:lblOffset val="100"/>
        <c:noMultiLvlLbl val="0"/>
      </c:catAx>
      <c:valAx>
        <c:axId val="288971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pPr>
            <a:endParaRPr lang="th-TH"/>
          </a:p>
        </c:txPr>
        <c:crossAx val="68868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eelawadee" panose="020B0502040204020203" pitchFamily="34" charset="-34"/>
              <a:ea typeface="+mn-ea"/>
              <a:cs typeface="Leelawadee" panose="020B0502040204020203" pitchFamily="34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Leelawadee" panose="020B0502040204020203" pitchFamily="34" charset="-34"/>
          <a:cs typeface="Leelawadee" panose="020B0502040204020203" pitchFamily="34" charset="-34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spc="1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4710BE-F3F0-4F60-9849-15E3262DF748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E4796C4-F5E7-470B-9B31-459F3A37A19F}">
      <dgm:prSet/>
      <dgm:spPr/>
      <dgm:t>
        <a:bodyPr/>
        <a:lstStyle/>
        <a:p>
          <a:r>
            <a:rPr lang="th-TH"/>
            <a:t>การดูแลเด็กที่มีคุณภาพสูง โดยผู้ดูแลที่ได้รับการฝึกอบรมเฉพาะทาง และศูนย์ผ่านการรับรองมาตรฐาน</a:t>
          </a:r>
          <a:endParaRPr lang="en-US"/>
        </a:p>
      </dgm:t>
    </dgm:pt>
    <dgm:pt modelId="{0BCDF589-46F2-4886-B217-EB200A301C7D}" type="parTrans" cxnId="{C8677DBF-57EB-4AA5-8393-5A4805FB6CD5}">
      <dgm:prSet/>
      <dgm:spPr/>
      <dgm:t>
        <a:bodyPr/>
        <a:lstStyle/>
        <a:p>
          <a:endParaRPr lang="en-US"/>
        </a:p>
      </dgm:t>
    </dgm:pt>
    <dgm:pt modelId="{5AF2ECFB-7B44-4EC7-859C-4CBBEB69065E}" type="sibTrans" cxnId="{C8677DBF-57EB-4AA5-8393-5A4805FB6CD5}">
      <dgm:prSet/>
      <dgm:spPr/>
      <dgm:t>
        <a:bodyPr/>
        <a:lstStyle/>
        <a:p>
          <a:endParaRPr lang="en-US"/>
        </a:p>
      </dgm:t>
    </dgm:pt>
    <dgm:pt modelId="{90BE7A58-21FB-4C41-84BF-E0A376A112FA}">
      <dgm:prSet/>
      <dgm:spPr/>
      <dgm:t>
        <a:bodyPr/>
        <a:lstStyle/>
        <a:p>
          <a:r>
            <a:rPr lang="th-TH"/>
            <a:t>มีกฎระเบียบและสิ่งแวดล้อมของโรงเรียน และเตรียมความพร้อมเด็กก่อนเข้าโรงเรียนอนุบาล</a:t>
          </a:r>
          <a:endParaRPr lang="en-US"/>
        </a:p>
      </dgm:t>
    </dgm:pt>
    <dgm:pt modelId="{583E9583-0BDC-4270-9BA3-01981BA5E795}" type="parTrans" cxnId="{C657D18E-1A3C-48D3-B040-EFD96BE7A6B9}">
      <dgm:prSet/>
      <dgm:spPr/>
      <dgm:t>
        <a:bodyPr/>
        <a:lstStyle/>
        <a:p>
          <a:endParaRPr lang="en-US"/>
        </a:p>
      </dgm:t>
    </dgm:pt>
    <dgm:pt modelId="{D2CC4323-44A6-4048-A177-011BD03684FA}" type="sibTrans" cxnId="{C657D18E-1A3C-48D3-B040-EFD96BE7A6B9}">
      <dgm:prSet/>
      <dgm:spPr/>
      <dgm:t>
        <a:bodyPr/>
        <a:lstStyle/>
        <a:p>
          <a:endParaRPr lang="en-US"/>
        </a:p>
      </dgm:t>
    </dgm:pt>
    <dgm:pt modelId="{B4333D80-FD2E-401F-A0FE-4030F5479F9D}">
      <dgm:prSet/>
      <dgm:spPr/>
      <dgm:t>
        <a:bodyPr/>
        <a:lstStyle/>
        <a:p>
          <a:r>
            <a:rPr lang="th-TH"/>
            <a:t>มีหลักสูตรที่เหมาะสมกับอายุของเด็ก</a:t>
          </a:r>
          <a:endParaRPr lang="en-US"/>
        </a:p>
      </dgm:t>
    </dgm:pt>
    <dgm:pt modelId="{0BBDB29C-4E33-4301-86D4-567B1AB003C4}" type="parTrans" cxnId="{E2CB82B1-5629-4BAB-ADDE-DA4E82B04FB9}">
      <dgm:prSet/>
      <dgm:spPr/>
      <dgm:t>
        <a:bodyPr/>
        <a:lstStyle/>
        <a:p>
          <a:endParaRPr lang="en-US"/>
        </a:p>
      </dgm:t>
    </dgm:pt>
    <dgm:pt modelId="{90FA9466-5971-4BD4-80CC-369713610A80}" type="sibTrans" cxnId="{E2CB82B1-5629-4BAB-ADDE-DA4E82B04FB9}">
      <dgm:prSet/>
      <dgm:spPr/>
      <dgm:t>
        <a:bodyPr/>
        <a:lstStyle/>
        <a:p>
          <a:endParaRPr lang="en-US"/>
        </a:p>
      </dgm:t>
    </dgm:pt>
    <dgm:pt modelId="{2013CDF5-DD75-4203-BC2D-94DA842645E3}">
      <dgm:prSet/>
      <dgm:spPr/>
      <dgm:t>
        <a:bodyPr/>
        <a:lstStyle/>
        <a:p>
          <a:r>
            <a:rPr lang="th-TH"/>
            <a:t>ศูนย์ดูแลเด็กปฏิบัติตามเกณฑ์ด้านสุขภาพและความปลอดภัย  เช่น หัตถการที่เหมาะสมและปลอดภัยสำหรับทารก ทักษะการช่วยตนเองของเด็กวัยเตาะแตะ</a:t>
          </a:r>
          <a:endParaRPr lang="en-US"/>
        </a:p>
      </dgm:t>
    </dgm:pt>
    <dgm:pt modelId="{3B06D584-A77B-4E96-8225-5F1378A847B2}" type="parTrans" cxnId="{84FE056E-305A-42F4-B3DC-2C12D3EE3FF1}">
      <dgm:prSet/>
      <dgm:spPr/>
      <dgm:t>
        <a:bodyPr/>
        <a:lstStyle/>
        <a:p>
          <a:endParaRPr lang="en-US"/>
        </a:p>
      </dgm:t>
    </dgm:pt>
    <dgm:pt modelId="{59EE0240-BB59-4934-8F17-720D99658FC2}" type="sibTrans" cxnId="{84FE056E-305A-42F4-B3DC-2C12D3EE3FF1}">
      <dgm:prSet/>
      <dgm:spPr/>
      <dgm:t>
        <a:bodyPr/>
        <a:lstStyle/>
        <a:p>
          <a:endParaRPr lang="en-US"/>
        </a:p>
      </dgm:t>
    </dgm:pt>
    <dgm:pt modelId="{40DC194D-3066-4BFC-8B89-70523AE79E1C}" type="pres">
      <dgm:prSet presAssocID="{284710BE-F3F0-4F60-9849-15E3262DF748}" presName="vert0" presStyleCnt="0">
        <dgm:presLayoutVars>
          <dgm:dir/>
          <dgm:animOne val="branch"/>
          <dgm:animLvl val="lvl"/>
        </dgm:presLayoutVars>
      </dgm:prSet>
      <dgm:spPr/>
    </dgm:pt>
    <dgm:pt modelId="{718AEC12-5F3D-45FD-80E1-33AC8E8E06E5}" type="pres">
      <dgm:prSet presAssocID="{8E4796C4-F5E7-470B-9B31-459F3A37A19F}" presName="thickLine" presStyleLbl="alignNode1" presStyleIdx="0" presStyleCnt="4"/>
      <dgm:spPr/>
    </dgm:pt>
    <dgm:pt modelId="{1179CE48-4291-45A9-BC58-6AFDA4120746}" type="pres">
      <dgm:prSet presAssocID="{8E4796C4-F5E7-470B-9B31-459F3A37A19F}" presName="horz1" presStyleCnt="0"/>
      <dgm:spPr/>
    </dgm:pt>
    <dgm:pt modelId="{BE0A4A31-F0D3-46C4-87FE-BF74F9BA7D7A}" type="pres">
      <dgm:prSet presAssocID="{8E4796C4-F5E7-470B-9B31-459F3A37A19F}" presName="tx1" presStyleLbl="revTx" presStyleIdx="0" presStyleCnt="4"/>
      <dgm:spPr/>
    </dgm:pt>
    <dgm:pt modelId="{22C6C70A-9964-4274-BEDC-217D2D9B6308}" type="pres">
      <dgm:prSet presAssocID="{8E4796C4-F5E7-470B-9B31-459F3A37A19F}" presName="vert1" presStyleCnt="0"/>
      <dgm:spPr/>
    </dgm:pt>
    <dgm:pt modelId="{CAAB37CE-0FF6-485E-9941-E2B766E0887F}" type="pres">
      <dgm:prSet presAssocID="{90BE7A58-21FB-4C41-84BF-E0A376A112FA}" presName="thickLine" presStyleLbl="alignNode1" presStyleIdx="1" presStyleCnt="4"/>
      <dgm:spPr/>
    </dgm:pt>
    <dgm:pt modelId="{DEEA6FEF-CFF0-41C3-8411-2240D488CADC}" type="pres">
      <dgm:prSet presAssocID="{90BE7A58-21FB-4C41-84BF-E0A376A112FA}" presName="horz1" presStyleCnt="0"/>
      <dgm:spPr/>
    </dgm:pt>
    <dgm:pt modelId="{1ECD39AE-291B-4BE8-8E75-1AFFF78241B5}" type="pres">
      <dgm:prSet presAssocID="{90BE7A58-21FB-4C41-84BF-E0A376A112FA}" presName="tx1" presStyleLbl="revTx" presStyleIdx="1" presStyleCnt="4"/>
      <dgm:spPr/>
    </dgm:pt>
    <dgm:pt modelId="{B96C0583-8B6B-46C2-9921-2E8E66A8226B}" type="pres">
      <dgm:prSet presAssocID="{90BE7A58-21FB-4C41-84BF-E0A376A112FA}" presName="vert1" presStyleCnt="0"/>
      <dgm:spPr/>
    </dgm:pt>
    <dgm:pt modelId="{A5411B14-DDF2-49B0-B03C-1929A54ED23A}" type="pres">
      <dgm:prSet presAssocID="{B4333D80-FD2E-401F-A0FE-4030F5479F9D}" presName="thickLine" presStyleLbl="alignNode1" presStyleIdx="2" presStyleCnt="4"/>
      <dgm:spPr/>
    </dgm:pt>
    <dgm:pt modelId="{A50949C1-3911-448C-96F9-71557364B714}" type="pres">
      <dgm:prSet presAssocID="{B4333D80-FD2E-401F-A0FE-4030F5479F9D}" presName="horz1" presStyleCnt="0"/>
      <dgm:spPr/>
    </dgm:pt>
    <dgm:pt modelId="{23D44B2C-7988-44CF-B6A2-6BAFE8D8A54C}" type="pres">
      <dgm:prSet presAssocID="{B4333D80-FD2E-401F-A0FE-4030F5479F9D}" presName="tx1" presStyleLbl="revTx" presStyleIdx="2" presStyleCnt="4"/>
      <dgm:spPr/>
    </dgm:pt>
    <dgm:pt modelId="{218370D6-DBE8-4768-A84A-6A62574AFCE7}" type="pres">
      <dgm:prSet presAssocID="{B4333D80-FD2E-401F-A0FE-4030F5479F9D}" presName="vert1" presStyleCnt="0"/>
      <dgm:spPr/>
    </dgm:pt>
    <dgm:pt modelId="{D82D6767-B622-44F9-A8B9-3C50091B07D0}" type="pres">
      <dgm:prSet presAssocID="{2013CDF5-DD75-4203-BC2D-94DA842645E3}" presName="thickLine" presStyleLbl="alignNode1" presStyleIdx="3" presStyleCnt="4"/>
      <dgm:spPr/>
    </dgm:pt>
    <dgm:pt modelId="{E634F5C7-DD91-484B-9538-72EC379D87CD}" type="pres">
      <dgm:prSet presAssocID="{2013CDF5-DD75-4203-BC2D-94DA842645E3}" presName="horz1" presStyleCnt="0"/>
      <dgm:spPr/>
    </dgm:pt>
    <dgm:pt modelId="{A177EE7B-3CB8-44B7-B675-905DE2C74BF5}" type="pres">
      <dgm:prSet presAssocID="{2013CDF5-DD75-4203-BC2D-94DA842645E3}" presName="tx1" presStyleLbl="revTx" presStyleIdx="3" presStyleCnt="4"/>
      <dgm:spPr/>
    </dgm:pt>
    <dgm:pt modelId="{DA40971A-F654-457A-9BF8-BF85AE4C1244}" type="pres">
      <dgm:prSet presAssocID="{2013CDF5-DD75-4203-BC2D-94DA842645E3}" presName="vert1" presStyleCnt="0"/>
      <dgm:spPr/>
    </dgm:pt>
  </dgm:ptLst>
  <dgm:cxnLst>
    <dgm:cxn modelId="{C8C27D32-7E5A-44C2-9F9E-B7246BCD9F25}" type="presOf" srcId="{2013CDF5-DD75-4203-BC2D-94DA842645E3}" destId="{A177EE7B-3CB8-44B7-B675-905DE2C74BF5}" srcOrd="0" destOrd="0" presId="urn:microsoft.com/office/officeart/2008/layout/LinedList"/>
    <dgm:cxn modelId="{D67ADE38-1DEC-4633-9790-55BB0DF02AF5}" type="presOf" srcId="{284710BE-F3F0-4F60-9849-15E3262DF748}" destId="{40DC194D-3066-4BFC-8B89-70523AE79E1C}" srcOrd="0" destOrd="0" presId="urn:microsoft.com/office/officeart/2008/layout/LinedList"/>
    <dgm:cxn modelId="{84FE056E-305A-42F4-B3DC-2C12D3EE3FF1}" srcId="{284710BE-F3F0-4F60-9849-15E3262DF748}" destId="{2013CDF5-DD75-4203-BC2D-94DA842645E3}" srcOrd="3" destOrd="0" parTransId="{3B06D584-A77B-4E96-8225-5F1378A847B2}" sibTransId="{59EE0240-BB59-4934-8F17-720D99658FC2}"/>
    <dgm:cxn modelId="{C657D18E-1A3C-48D3-B040-EFD96BE7A6B9}" srcId="{284710BE-F3F0-4F60-9849-15E3262DF748}" destId="{90BE7A58-21FB-4C41-84BF-E0A376A112FA}" srcOrd="1" destOrd="0" parTransId="{583E9583-0BDC-4270-9BA3-01981BA5E795}" sibTransId="{D2CC4323-44A6-4048-A177-011BD03684FA}"/>
    <dgm:cxn modelId="{E2CB82B1-5629-4BAB-ADDE-DA4E82B04FB9}" srcId="{284710BE-F3F0-4F60-9849-15E3262DF748}" destId="{B4333D80-FD2E-401F-A0FE-4030F5479F9D}" srcOrd="2" destOrd="0" parTransId="{0BBDB29C-4E33-4301-86D4-567B1AB003C4}" sibTransId="{90FA9466-5971-4BD4-80CC-369713610A80}"/>
    <dgm:cxn modelId="{C8677DBF-57EB-4AA5-8393-5A4805FB6CD5}" srcId="{284710BE-F3F0-4F60-9849-15E3262DF748}" destId="{8E4796C4-F5E7-470B-9B31-459F3A37A19F}" srcOrd="0" destOrd="0" parTransId="{0BCDF589-46F2-4886-B217-EB200A301C7D}" sibTransId="{5AF2ECFB-7B44-4EC7-859C-4CBBEB69065E}"/>
    <dgm:cxn modelId="{D29EEDC7-A0B4-42A5-90B7-DFE27AC20B09}" type="presOf" srcId="{B4333D80-FD2E-401F-A0FE-4030F5479F9D}" destId="{23D44B2C-7988-44CF-B6A2-6BAFE8D8A54C}" srcOrd="0" destOrd="0" presId="urn:microsoft.com/office/officeart/2008/layout/LinedList"/>
    <dgm:cxn modelId="{4038F1C8-4E92-4BFF-8879-172C4E348E85}" type="presOf" srcId="{8E4796C4-F5E7-470B-9B31-459F3A37A19F}" destId="{BE0A4A31-F0D3-46C4-87FE-BF74F9BA7D7A}" srcOrd="0" destOrd="0" presId="urn:microsoft.com/office/officeart/2008/layout/LinedList"/>
    <dgm:cxn modelId="{A47994F7-8A6D-4AED-9D6F-D9973D35BA6D}" type="presOf" srcId="{90BE7A58-21FB-4C41-84BF-E0A376A112FA}" destId="{1ECD39AE-291B-4BE8-8E75-1AFFF78241B5}" srcOrd="0" destOrd="0" presId="urn:microsoft.com/office/officeart/2008/layout/LinedList"/>
    <dgm:cxn modelId="{53C9B1EB-7D2F-4A4C-A9D9-28A0CE674D05}" type="presParOf" srcId="{40DC194D-3066-4BFC-8B89-70523AE79E1C}" destId="{718AEC12-5F3D-45FD-80E1-33AC8E8E06E5}" srcOrd="0" destOrd="0" presId="urn:microsoft.com/office/officeart/2008/layout/LinedList"/>
    <dgm:cxn modelId="{BE9B3313-91FC-4C7F-92A2-C848FCBC144C}" type="presParOf" srcId="{40DC194D-3066-4BFC-8B89-70523AE79E1C}" destId="{1179CE48-4291-45A9-BC58-6AFDA4120746}" srcOrd="1" destOrd="0" presId="urn:microsoft.com/office/officeart/2008/layout/LinedList"/>
    <dgm:cxn modelId="{CD33BE71-3609-4E5A-A1C9-93056E6DFE74}" type="presParOf" srcId="{1179CE48-4291-45A9-BC58-6AFDA4120746}" destId="{BE0A4A31-F0D3-46C4-87FE-BF74F9BA7D7A}" srcOrd="0" destOrd="0" presId="urn:microsoft.com/office/officeart/2008/layout/LinedList"/>
    <dgm:cxn modelId="{96331771-495D-4AD9-BCBD-69032713C4C6}" type="presParOf" srcId="{1179CE48-4291-45A9-BC58-6AFDA4120746}" destId="{22C6C70A-9964-4274-BEDC-217D2D9B6308}" srcOrd="1" destOrd="0" presId="urn:microsoft.com/office/officeart/2008/layout/LinedList"/>
    <dgm:cxn modelId="{AACCBA53-B6E6-4DB5-A4E2-F706DE1C08BE}" type="presParOf" srcId="{40DC194D-3066-4BFC-8B89-70523AE79E1C}" destId="{CAAB37CE-0FF6-485E-9941-E2B766E0887F}" srcOrd="2" destOrd="0" presId="urn:microsoft.com/office/officeart/2008/layout/LinedList"/>
    <dgm:cxn modelId="{CF145F3F-C6A7-406A-AD4A-DA1D4DE4B3DA}" type="presParOf" srcId="{40DC194D-3066-4BFC-8B89-70523AE79E1C}" destId="{DEEA6FEF-CFF0-41C3-8411-2240D488CADC}" srcOrd="3" destOrd="0" presId="urn:microsoft.com/office/officeart/2008/layout/LinedList"/>
    <dgm:cxn modelId="{5FA3D3C6-0213-48A7-ADD7-8262D6B0BDB2}" type="presParOf" srcId="{DEEA6FEF-CFF0-41C3-8411-2240D488CADC}" destId="{1ECD39AE-291B-4BE8-8E75-1AFFF78241B5}" srcOrd="0" destOrd="0" presId="urn:microsoft.com/office/officeart/2008/layout/LinedList"/>
    <dgm:cxn modelId="{0CE54E1A-A743-49FF-BEF9-5F394D058FA8}" type="presParOf" srcId="{DEEA6FEF-CFF0-41C3-8411-2240D488CADC}" destId="{B96C0583-8B6B-46C2-9921-2E8E66A8226B}" srcOrd="1" destOrd="0" presId="urn:microsoft.com/office/officeart/2008/layout/LinedList"/>
    <dgm:cxn modelId="{AE5A7DCB-A212-4433-A107-FB558044239F}" type="presParOf" srcId="{40DC194D-3066-4BFC-8B89-70523AE79E1C}" destId="{A5411B14-DDF2-49B0-B03C-1929A54ED23A}" srcOrd="4" destOrd="0" presId="urn:microsoft.com/office/officeart/2008/layout/LinedList"/>
    <dgm:cxn modelId="{88F7BA32-E4E4-47A9-BA47-BB15289C1126}" type="presParOf" srcId="{40DC194D-3066-4BFC-8B89-70523AE79E1C}" destId="{A50949C1-3911-448C-96F9-71557364B714}" srcOrd="5" destOrd="0" presId="urn:microsoft.com/office/officeart/2008/layout/LinedList"/>
    <dgm:cxn modelId="{7F09273B-1622-4481-8302-D87C20451CDC}" type="presParOf" srcId="{A50949C1-3911-448C-96F9-71557364B714}" destId="{23D44B2C-7988-44CF-B6A2-6BAFE8D8A54C}" srcOrd="0" destOrd="0" presId="urn:microsoft.com/office/officeart/2008/layout/LinedList"/>
    <dgm:cxn modelId="{60C922F3-67AC-4B57-ABEE-FA92E948398E}" type="presParOf" srcId="{A50949C1-3911-448C-96F9-71557364B714}" destId="{218370D6-DBE8-4768-A84A-6A62574AFCE7}" srcOrd="1" destOrd="0" presId="urn:microsoft.com/office/officeart/2008/layout/LinedList"/>
    <dgm:cxn modelId="{A9D42845-A652-43F1-B638-5CBE292934A7}" type="presParOf" srcId="{40DC194D-3066-4BFC-8B89-70523AE79E1C}" destId="{D82D6767-B622-44F9-A8B9-3C50091B07D0}" srcOrd="6" destOrd="0" presId="urn:microsoft.com/office/officeart/2008/layout/LinedList"/>
    <dgm:cxn modelId="{E6F707CF-49FC-416C-AAE2-42AF7D6608B0}" type="presParOf" srcId="{40DC194D-3066-4BFC-8B89-70523AE79E1C}" destId="{E634F5C7-DD91-484B-9538-72EC379D87CD}" srcOrd="7" destOrd="0" presId="urn:microsoft.com/office/officeart/2008/layout/LinedList"/>
    <dgm:cxn modelId="{25B953E5-AEFB-41B3-9C81-9AECFEC111A4}" type="presParOf" srcId="{E634F5C7-DD91-484B-9538-72EC379D87CD}" destId="{A177EE7B-3CB8-44B7-B675-905DE2C74BF5}" srcOrd="0" destOrd="0" presId="urn:microsoft.com/office/officeart/2008/layout/LinedList"/>
    <dgm:cxn modelId="{4E8DFAAC-C678-4FB4-983F-F9487A9AFCD8}" type="presParOf" srcId="{E634F5C7-DD91-484B-9538-72EC379D87CD}" destId="{DA40971A-F654-457A-9BF8-BF85AE4C12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02FB16-019F-4AF2-9DF8-570E1D505892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BAD4FF-1FAC-4F9E-9FB9-38BAC77D9012}">
      <dgm:prSet/>
      <dgm:spPr/>
      <dgm:t>
        <a:bodyPr/>
        <a:lstStyle/>
        <a:p>
          <a:r>
            <a:rPr lang="th-TH" b="1" dirty="0"/>
            <a:t> เด็กซึ่งมีอายุยังไม่ครบหกปีบริบูรณ์ และให้หมายความรวมถึงทารกในครรภ์มารดาด้วย</a:t>
          </a:r>
          <a:endParaRPr lang="en-US" dirty="0"/>
        </a:p>
      </dgm:t>
    </dgm:pt>
    <dgm:pt modelId="{50F81E02-13CE-4209-BCF7-CD7AE0EEB27E}" type="parTrans" cxnId="{8999A9CE-9715-4058-BDB4-6805CD3BD12A}">
      <dgm:prSet/>
      <dgm:spPr/>
      <dgm:t>
        <a:bodyPr/>
        <a:lstStyle/>
        <a:p>
          <a:endParaRPr lang="en-US"/>
        </a:p>
      </dgm:t>
    </dgm:pt>
    <dgm:pt modelId="{8027D27A-AF27-41C6-B1F7-2DF52C3D9468}" type="sibTrans" cxnId="{8999A9CE-9715-4058-BDB4-6805CD3BD12A}">
      <dgm:prSet/>
      <dgm:spPr/>
      <dgm:t>
        <a:bodyPr/>
        <a:lstStyle/>
        <a:p>
          <a:endParaRPr lang="en-US"/>
        </a:p>
      </dgm:t>
    </dgm:pt>
    <dgm:pt modelId="{425B33DC-B5DA-4370-B0B2-EDC55091E04C}">
      <dgm:prSet/>
      <dgm:spPr/>
      <dgm:t>
        <a:bodyPr/>
        <a:lstStyle/>
        <a:p>
          <a:r>
            <a:rPr lang="th-TH" b="1"/>
            <a:t>เป็นทรัพยากรบุคคลที่มีความสำคัญอย่างยิ่งของประเทศ</a:t>
          </a:r>
          <a:endParaRPr lang="en-US"/>
        </a:p>
      </dgm:t>
    </dgm:pt>
    <dgm:pt modelId="{D72BE080-5579-4A1C-BEEB-314A9019D28A}" type="parTrans" cxnId="{F728F0AE-4AFD-4E94-8EA2-C2C86AFB12B5}">
      <dgm:prSet/>
      <dgm:spPr/>
      <dgm:t>
        <a:bodyPr/>
        <a:lstStyle/>
        <a:p>
          <a:endParaRPr lang="en-US"/>
        </a:p>
      </dgm:t>
    </dgm:pt>
    <dgm:pt modelId="{8F4E0F0F-B095-4977-9875-CB6B2F8BAABE}" type="sibTrans" cxnId="{F728F0AE-4AFD-4E94-8EA2-C2C86AFB12B5}">
      <dgm:prSet/>
      <dgm:spPr/>
      <dgm:t>
        <a:bodyPr/>
        <a:lstStyle/>
        <a:p>
          <a:endParaRPr lang="en-US"/>
        </a:p>
      </dgm:t>
    </dgm:pt>
    <dgm:pt modelId="{55EDE5A1-4E4C-4242-A568-1AEA0AAC926B}">
      <dgm:prSet/>
      <dgm:spPr/>
      <dgm:t>
        <a:bodyPr/>
        <a:lstStyle/>
        <a:p>
          <a:r>
            <a:rPr lang="th-TH" b="1"/>
            <a:t>สามารถเติบโตเป็นผู้ใหญ่ที่ดีมีคุณภาพและจะเป็นกำลังสำคัญของประเทศชาติ ต่อไปในอนาคต ถ้าได้รับการดูแลอย่างเหมาะสมตามช่วงวัย</a:t>
          </a:r>
          <a:endParaRPr lang="en-US"/>
        </a:p>
      </dgm:t>
    </dgm:pt>
    <dgm:pt modelId="{3BFEC1D4-5AAE-498A-82B5-3B0F4A850810}" type="parTrans" cxnId="{B0B736B6-2338-46BE-9123-335033B55484}">
      <dgm:prSet/>
      <dgm:spPr/>
      <dgm:t>
        <a:bodyPr/>
        <a:lstStyle/>
        <a:p>
          <a:endParaRPr lang="en-US"/>
        </a:p>
      </dgm:t>
    </dgm:pt>
    <dgm:pt modelId="{DC8B9B00-094C-4DD6-890C-DC3F5B4254E7}" type="sibTrans" cxnId="{B0B736B6-2338-46BE-9123-335033B55484}">
      <dgm:prSet/>
      <dgm:spPr/>
      <dgm:t>
        <a:bodyPr/>
        <a:lstStyle/>
        <a:p>
          <a:endParaRPr lang="en-US"/>
        </a:p>
      </dgm:t>
    </dgm:pt>
    <dgm:pt modelId="{E0F59BD9-AA84-47C2-A974-81E2BA9DED0E}" type="pres">
      <dgm:prSet presAssocID="{2F02FB16-019F-4AF2-9DF8-570E1D505892}" presName="outerComposite" presStyleCnt="0">
        <dgm:presLayoutVars>
          <dgm:chMax val="5"/>
          <dgm:dir/>
          <dgm:resizeHandles val="exact"/>
        </dgm:presLayoutVars>
      </dgm:prSet>
      <dgm:spPr/>
    </dgm:pt>
    <dgm:pt modelId="{719A4153-233D-4E0A-92E6-4695E2B657A3}" type="pres">
      <dgm:prSet presAssocID="{2F02FB16-019F-4AF2-9DF8-570E1D505892}" presName="dummyMaxCanvas" presStyleCnt="0">
        <dgm:presLayoutVars/>
      </dgm:prSet>
      <dgm:spPr/>
    </dgm:pt>
    <dgm:pt modelId="{3B0C7300-F975-4C78-B584-F7103B7E486E}" type="pres">
      <dgm:prSet presAssocID="{2F02FB16-019F-4AF2-9DF8-570E1D505892}" presName="ThreeNodes_1" presStyleLbl="node1" presStyleIdx="0" presStyleCnt="3">
        <dgm:presLayoutVars>
          <dgm:bulletEnabled val="1"/>
        </dgm:presLayoutVars>
      </dgm:prSet>
      <dgm:spPr/>
    </dgm:pt>
    <dgm:pt modelId="{DDEDD8E6-7D39-4AE7-BA80-E82B9C64B2F2}" type="pres">
      <dgm:prSet presAssocID="{2F02FB16-019F-4AF2-9DF8-570E1D505892}" presName="ThreeNodes_2" presStyleLbl="node1" presStyleIdx="1" presStyleCnt="3">
        <dgm:presLayoutVars>
          <dgm:bulletEnabled val="1"/>
        </dgm:presLayoutVars>
      </dgm:prSet>
      <dgm:spPr/>
    </dgm:pt>
    <dgm:pt modelId="{74623357-8857-49E9-B382-B5797E6BD6AB}" type="pres">
      <dgm:prSet presAssocID="{2F02FB16-019F-4AF2-9DF8-570E1D505892}" presName="ThreeNodes_3" presStyleLbl="node1" presStyleIdx="2" presStyleCnt="3">
        <dgm:presLayoutVars>
          <dgm:bulletEnabled val="1"/>
        </dgm:presLayoutVars>
      </dgm:prSet>
      <dgm:spPr/>
    </dgm:pt>
    <dgm:pt modelId="{DEAA5DD0-F046-41AF-A655-1A0A74075B50}" type="pres">
      <dgm:prSet presAssocID="{2F02FB16-019F-4AF2-9DF8-570E1D505892}" presName="ThreeConn_1-2" presStyleLbl="fgAccFollowNode1" presStyleIdx="0" presStyleCnt="2">
        <dgm:presLayoutVars>
          <dgm:bulletEnabled val="1"/>
        </dgm:presLayoutVars>
      </dgm:prSet>
      <dgm:spPr/>
    </dgm:pt>
    <dgm:pt modelId="{B0E0BBFA-176E-4BD5-8AC1-48AC5BCFECC3}" type="pres">
      <dgm:prSet presAssocID="{2F02FB16-019F-4AF2-9DF8-570E1D505892}" presName="ThreeConn_2-3" presStyleLbl="fgAccFollowNode1" presStyleIdx="1" presStyleCnt="2">
        <dgm:presLayoutVars>
          <dgm:bulletEnabled val="1"/>
        </dgm:presLayoutVars>
      </dgm:prSet>
      <dgm:spPr/>
    </dgm:pt>
    <dgm:pt modelId="{1F1ADC7F-3A6F-4344-8A9C-4A24A8F6903A}" type="pres">
      <dgm:prSet presAssocID="{2F02FB16-019F-4AF2-9DF8-570E1D505892}" presName="ThreeNodes_1_text" presStyleLbl="node1" presStyleIdx="2" presStyleCnt="3">
        <dgm:presLayoutVars>
          <dgm:bulletEnabled val="1"/>
        </dgm:presLayoutVars>
      </dgm:prSet>
      <dgm:spPr/>
    </dgm:pt>
    <dgm:pt modelId="{DCB2C0BE-3B5A-4311-8C8A-6A2BCDEB4CC8}" type="pres">
      <dgm:prSet presAssocID="{2F02FB16-019F-4AF2-9DF8-570E1D505892}" presName="ThreeNodes_2_text" presStyleLbl="node1" presStyleIdx="2" presStyleCnt="3">
        <dgm:presLayoutVars>
          <dgm:bulletEnabled val="1"/>
        </dgm:presLayoutVars>
      </dgm:prSet>
      <dgm:spPr/>
    </dgm:pt>
    <dgm:pt modelId="{BA05A54B-C091-4235-A409-C8BD4544666B}" type="pres">
      <dgm:prSet presAssocID="{2F02FB16-019F-4AF2-9DF8-570E1D50589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7155D09-27C3-4360-A52B-AA8C7445A0D0}" type="presOf" srcId="{55EDE5A1-4E4C-4242-A568-1AEA0AAC926B}" destId="{74623357-8857-49E9-B382-B5797E6BD6AB}" srcOrd="0" destOrd="0" presId="urn:microsoft.com/office/officeart/2005/8/layout/vProcess5"/>
    <dgm:cxn modelId="{F2EFD940-019D-48E4-ACA1-9B50D58DA894}" type="presOf" srcId="{425B33DC-B5DA-4370-B0B2-EDC55091E04C}" destId="{DCB2C0BE-3B5A-4311-8C8A-6A2BCDEB4CC8}" srcOrd="1" destOrd="0" presId="urn:microsoft.com/office/officeart/2005/8/layout/vProcess5"/>
    <dgm:cxn modelId="{E2D13445-1C2B-4671-8DA2-76CC2CCF6DF4}" type="presOf" srcId="{8F4E0F0F-B095-4977-9875-CB6B2F8BAABE}" destId="{B0E0BBFA-176E-4BD5-8AC1-48AC5BCFECC3}" srcOrd="0" destOrd="0" presId="urn:microsoft.com/office/officeart/2005/8/layout/vProcess5"/>
    <dgm:cxn modelId="{925EF347-1FEF-430C-98B9-796E6A83DE44}" type="presOf" srcId="{FDBAD4FF-1FAC-4F9E-9FB9-38BAC77D9012}" destId="{3B0C7300-F975-4C78-B584-F7103B7E486E}" srcOrd="0" destOrd="0" presId="urn:microsoft.com/office/officeart/2005/8/layout/vProcess5"/>
    <dgm:cxn modelId="{6F5D64AB-2BC8-41AB-A71E-5E40F665D9C1}" type="presOf" srcId="{425B33DC-B5DA-4370-B0B2-EDC55091E04C}" destId="{DDEDD8E6-7D39-4AE7-BA80-E82B9C64B2F2}" srcOrd="0" destOrd="0" presId="urn:microsoft.com/office/officeart/2005/8/layout/vProcess5"/>
    <dgm:cxn modelId="{F728F0AE-4AFD-4E94-8EA2-C2C86AFB12B5}" srcId="{2F02FB16-019F-4AF2-9DF8-570E1D505892}" destId="{425B33DC-B5DA-4370-B0B2-EDC55091E04C}" srcOrd="1" destOrd="0" parTransId="{D72BE080-5579-4A1C-BEEB-314A9019D28A}" sibTransId="{8F4E0F0F-B095-4977-9875-CB6B2F8BAABE}"/>
    <dgm:cxn modelId="{E106FDB0-4AA5-4B49-883D-5F6632EAA7D1}" type="presOf" srcId="{8027D27A-AF27-41C6-B1F7-2DF52C3D9468}" destId="{DEAA5DD0-F046-41AF-A655-1A0A74075B50}" srcOrd="0" destOrd="0" presId="urn:microsoft.com/office/officeart/2005/8/layout/vProcess5"/>
    <dgm:cxn modelId="{B0B736B6-2338-46BE-9123-335033B55484}" srcId="{2F02FB16-019F-4AF2-9DF8-570E1D505892}" destId="{55EDE5A1-4E4C-4242-A568-1AEA0AAC926B}" srcOrd="2" destOrd="0" parTransId="{3BFEC1D4-5AAE-498A-82B5-3B0F4A850810}" sibTransId="{DC8B9B00-094C-4DD6-890C-DC3F5B4254E7}"/>
    <dgm:cxn modelId="{8999A9CE-9715-4058-BDB4-6805CD3BD12A}" srcId="{2F02FB16-019F-4AF2-9DF8-570E1D505892}" destId="{FDBAD4FF-1FAC-4F9E-9FB9-38BAC77D9012}" srcOrd="0" destOrd="0" parTransId="{50F81E02-13CE-4209-BCF7-CD7AE0EEB27E}" sibTransId="{8027D27A-AF27-41C6-B1F7-2DF52C3D9468}"/>
    <dgm:cxn modelId="{2E8F91D4-AD6B-4205-B3B1-C9E6063E7CDF}" type="presOf" srcId="{55EDE5A1-4E4C-4242-A568-1AEA0AAC926B}" destId="{BA05A54B-C091-4235-A409-C8BD4544666B}" srcOrd="1" destOrd="0" presId="urn:microsoft.com/office/officeart/2005/8/layout/vProcess5"/>
    <dgm:cxn modelId="{F3EC31EA-95B4-4E1D-9AD6-3B58389CD078}" type="presOf" srcId="{2F02FB16-019F-4AF2-9DF8-570E1D505892}" destId="{E0F59BD9-AA84-47C2-A974-81E2BA9DED0E}" srcOrd="0" destOrd="0" presId="urn:microsoft.com/office/officeart/2005/8/layout/vProcess5"/>
    <dgm:cxn modelId="{CDB86DEA-62B8-4E8D-B444-E4A5DD68C547}" type="presOf" srcId="{FDBAD4FF-1FAC-4F9E-9FB9-38BAC77D9012}" destId="{1F1ADC7F-3A6F-4344-8A9C-4A24A8F6903A}" srcOrd="1" destOrd="0" presId="urn:microsoft.com/office/officeart/2005/8/layout/vProcess5"/>
    <dgm:cxn modelId="{56435062-465A-425D-8E86-78B2486F9D5E}" type="presParOf" srcId="{E0F59BD9-AA84-47C2-A974-81E2BA9DED0E}" destId="{719A4153-233D-4E0A-92E6-4695E2B657A3}" srcOrd="0" destOrd="0" presId="urn:microsoft.com/office/officeart/2005/8/layout/vProcess5"/>
    <dgm:cxn modelId="{9A273FA9-C596-4C88-B021-4E5791C89E74}" type="presParOf" srcId="{E0F59BD9-AA84-47C2-A974-81E2BA9DED0E}" destId="{3B0C7300-F975-4C78-B584-F7103B7E486E}" srcOrd="1" destOrd="0" presId="urn:microsoft.com/office/officeart/2005/8/layout/vProcess5"/>
    <dgm:cxn modelId="{85E325C5-AACD-46AE-AA11-67208F87C715}" type="presParOf" srcId="{E0F59BD9-AA84-47C2-A974-81E2BA9DED0E}" destId="{DDEDD8E6-7D39-4AE7-BA80-E82B9C64B2F2}" srcOrd="2" destOrd="0" presId="urn:microsoft.com/office/officeart/2005/8/layout/vProcess5"/>
    <dgm:cxn modelId="{EA0C13E8-AB06-4D21-923C-59F3C3795FD1}" type="presParOf" srcId="{E0F59BD9-AA84-47C2-A974-81E2BA9DED0E}" destId="{74623357-8857-49E9-B382-B5797E6BD6AB}" srcOrd="3" destOrd="0" presId="urn:microsoft.com/office/officeart/2005/8/layout/vProcess5"/>
    <dgm:cxn modelId="{76C80E75-CD95-4FCC-9E8F-C60EE26EAFB4}" type="presParOf" srcId="{E0F59BD9-AA84-47C2-A974-81E2BA9DED0E}" destId="{DEAA5DD0-F046-41AF-A655-1A0A74075B50}" srcOrd="4" destOrd="0" presId="urn:microsoft.com/office/officeart/2005/8/layout/vProcess5"/>
    <dgm:cxn modelId="{6EAF17BA-2FBC-477A-B88D-CE7A4CDD46CD}" type="presParOf" srcId="{E0F59BD9-AA84-47C2-A974-81E2BA9DED0E}" destId="{B0E0BBFA-176E-4BD5-8AC1-48AC5BCFECC3}" srcOrd="5" destOrd="0" presId="urn:microsoft.com/office/officeart/2005/8/layout/vProcess5"/>
    <dgm:cxn modelId="{BEE09969-FC9E-472E-8101-73CB5C2F73DD}" type="presParOf" srcId="{E0F59BD9-AA84-47C2-A974-81E2BA9DED0E}" destId="{1F1ADC7F-3A6F-4344-8A9C-4A24A8F6903A}" srcOrd="6" destOrd="0" presId="urn:microsoft.com/office/officeart/2005/8/layout/vProcess5"/>
    <dgm:cxn modelId="{C626CEF6-E4D5-4B3B-BAAA-C44A1D44B151}" type="presParOf" srcId="{E0F59BD9-AA84-47C2-A974-81E2BA9DED0E}" destId="{DCB2C0BE-3B5A-4311-8C8A-6A2BCDEB4CC8}" srcOrd="7" destOrd="0" presId="urn:microsoft.com/office/officeart/2005/8/layout/vProcess5"/>
    <dgm:cxn modelId="{4D948DE3-B0A5-4695-BE51-AB255CD8D907}" type="presParOf" srcId="{E0F59BD9-AA84-47C2-A974-81E2BA9DED0E}" destId="{BA05A54B-C091-4235-A409-C8BD4544666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91E66D-63DA-47AA-97FD-B7580B3EB12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D33691D-A441-4415-B943-0CDFB45212BD}">
      <dgm:prSet/>
      <dgm:spPr/>
      <dgm:t>
        <a:bodyPr/>
        <a:lstStyle/>
        <a:p>
          <a:r>
            <a:rPr lang="th-TH"/>
            <a:t>๑. จัดทำหลักสูตรสถานพัฒนาเด็กปฐมวัยที่สอดคล้องกับหลักสูตรการศึกษาปฐมวัยของกระทรวงศึกษาธิการ</a:t>
          </a:r>
          <a:endParaRPr lang="en-US"/>
        </a:p>
      </dgm:t>
    </dgm:pt>
    <dgm:pt modelId="{51FAAC93-1BC1-4D05-A9B2-5270E76C2A24}" type="parTrans" cxnId="{18A3A866-6453-4B33-8D9A-C0F81F366D95}">
      <dgm:prSet/>
      <dgm:spPr/>
      <dgm:t>
        <a:bodyPr/>
        <a:lstStyle/>
        <a:p>
          <a:endParaRPr lang="en-US"/>
        </a:p>
      </dgm:t>
    </dgm:pt>
    <dgm:pt modelId="{9C5CB8CE-BEB5-4B08-B0AF-A27869C851DC}" type="sibTrans" cxnId="{18A3A866-6453-4B33-8D9A-C0F81F366D95}">
      <dgm:prSet/>
      <dgm:spPr/>
      <dgm:t>
        <a:bodyPr/>
        <a:lstStyle/>
        <a:p>
          <a:endParaRPr lang="en-US"/>
        </a:p>
      </dgm:t>
    </dgm:pt>
    <dgm:pt modelId="{F6B554C9-22FC-49C5-B4C2-8D890D6E206B}">
      <dgm:prSet/>
      <dgm:spPr/>
      <dgm:t>
        <a:bodyPr/>
        <a:lstStyle/>
        <a:p>
          <a:r>
            <a:rPr lang="th-TH"/>
            <a:t>๒. ปฏิบัติตามหลักสูตรสถานพัฒนาเด็กปฐมวัย</a:t>
          </a:r>
          <a:endParaRPr lang="en-US"/>
        </a:p>
      </dgm:t>
    </dgm:pt>
    <dgm:pt modelId="{11ECF016-CE84-4650-B4B7-627AB2E97037}" type="parTrans" cxnId="{3AF4C9C9-35BE-4F8B-9FF6-E9686964DE34}">
      <dgm:prSet/>
      <dgm:spPr/>
      <dgm:t>
        <a:bodyPr/>
        <a:lstStyle/>
        <a:p>
          <a:endParaRPr lang="en-US"/>
        </a:p>
      </dgm:t>
    </dgm:pt>
    <dgm:pt modelId="{EC2B0482-432B-4EBC-B795-CEEC558DF6F3}" type="sibTrans" cxnId="{3AF4C9C9-35BE-4F8B-9FF6-E9686964DE34}">
      <dgm:prSet/>
      <dgm:spPr/>
      <dgm:t>
        <a:bodyPr/>
        <a:lstStyle/>
        <a:p>
          <a:endParaRPr lang="en-US"/>
        </a:p>
      </dgm:t>
    </dgm:pt>
    <dgm:pt modelId="{B3A09F94-367F-444D-BF71-D5B262D86213}">
      <dgm:prSet/>
      <dgm:spPr/>
      <dgm:t>
        <a:bodyPr/>
        <a:lstStyle/>
        <a:p>
          <a:r>
            <a:rPr lang="th-TH"/>
            <a:t>๓. ประเมินการใช้หลักสูตรสถานพัฒนาเด็กปฐมวัย</a:t>
          </a:r>
          <a:endParaRPr lang="en-US"/>
        </a:p>
      </dgm:t>
    </dgm:pt>
    <dgm:pt modelId="{408E0969-DB07-461C-BBFB-6F2149E6A1A4}" type="parTrans" cxnId="{7C88A747-7C69-4BB6-A383-8AB5B549690E}">
      <dgm:prSet/>
      <dgm:spPr/>
      <dgm:t>
        <a:bodyPr/>
        <a:lstStyle/>
        <a:p>
          <a:endParaRPr lang="en-US"/>
        </a:p>
      </dgm:t>
    </dgm:pt>
    <dgm:pt modelId="{06DA4D39-EE15-48BC-B94E-1C21657E8F5C}" type="sibTrans" cxnId="{7C88A747-7C69-4BB6-A383-8AB5B549690E}">
      <dgm:prSet/>
      <dgm:spPr/>
      <dgm:t>
        <a:bodyPr/>
        <a:lstStyle/>
        <a:p>
          <a:endParaRPr lang="en-US"/>
        </a:p>
      </dgm:t>
    </dgm:pt>
    <dgm:pt modelId="{BFEEE56A-50FD-462B-AEA3-62A47C1763E9}">
      <dgm:prSet/>
      <dgm:spPr/>
      <dgm:t>
        <a:bodyPr/>
        <a:lstStyle/>
        <a:p>
          <a:r>
            <a:rPr lang="th-TH"/>
            <a:t>๔. นำผลการประเมินไปพัฒนาและปรับปรุงหลักสูตรสถานพัฒนาเด็กปฐมวัย</a:t>
          </a:r>
          <a:endParaRPr lang="en-US"/>
        </a:p>
      </dgm:t>
    </dgm:pt>
    <dgm:pt modelId="{56F61A8F-988A-464C-9A08-6DDFB042AAF7}" type="parTrans" cxnId="{EDBEF94A-9C50-4E6C-86B5-1C67F5961199}">
      <dgm:prSet/>
      <dgm:spPr/>
      <dgm:t>
        <a:bodyPr/>
        <a:lstStyle/>
        <a:p>
          <a:endParaRPr lang="en-US"/>
        </a:p>
      </dgm:t>
    </dgm:pt>
    <dgm:pt modelId="{CC29C3AD-815D-4F3E-AEE7-FA0BEA8A8F23}" type="sibTrans" cxnId="{EDBEF94A-9C50-4E6C-86B5-1C67F5961199}">
      <dgm:prSet/>
      <dgm:spPr/>
      <dgm:t>
        <a:bodyPr/>
        <a:lstStyle/>
        <a:p>
          <a:endParaRPr lang="en-US"/>
        </a:p>
      </dgm:t>
    </dgm:pt>
    <dgm:pt modelId="{1B13A00B-F966-4AD3-BDFF-B1FC46F45A9D}" type="pres">
      <dgm:prSet presAssocID="{DF91E66D-63DA-47AA-97FD-B7580B3EB121}" presName="outerComposite" presStyleCnt="0">
        <dgm:presLayoutVars>
          <dgm:chMax val="5"/>
          <dgm:dir/>
          <dgm:resizeHandles val="exact"/>
        </dgm:presLayoutVars>
      </dgm:prSet>
      <dgm:spPr/>
    </dgm:pt>
    <dgm:pt modelId="{34F1177D-B14E-4A63-A025-2530880447A3}" type="pres">
      <dgm:prSet presAssocID="{DF91E66D-63DA-47AA-97FD-B7580B3EB121}" presName="dummyMaxCanvas" presStyleCnt="0">
        <dgm:presLayoutVars/>
      </dgm:prSet>
      <dgm:spPr/>
    </dgm:pt>
    <dgm:pt modelId="{13A034C4-5C48-405F-A465-FBA106C71D1F}" type="pres">
      <dgm:prSet presAssocID="{DF91E66D-63DA-47AA-97FD-B7580B3EB121}" presName="FourNodes_1" presStyleLbl="node1" presStyleIdx="0" presStyleCnt="4">
        <dgm:presLayoutVars>
          <dgm:bulletEnabled val="1"/>
        </dgm:presLayoutVars>
      </dgm:prSet>
      <dgm:spPr/>
    </dgm:pt>
    <dgm:pt modelId="{154D07FA-634F-481B-9C14-45FA5CF60DF0}" type="pres">
      <dgm:prSet presAssocID="{DF91E66D-63DA-47AA-97FD-B7580B3EB121}" presName="FourNodes_2" presStyleLbl="node1" presStyleIdx="1" presStyleCnt="4">
        <dgm:presLayoutVars>
          <dgm:bulletEnabled val="1"/>
        </dgm:presLayoutVars>
      </dgm:prSet>
      <dgm:spPr/>
    </dgm:pt>
    <dgm:pt modelId="{26200D53-F859-4EEF-B0AD-AD6B77066295}" type="pres">
      <dgm:prSet presAssocID="{DF91E66D-63DA-47AA-97FD-B7580B3EB121}" presName="FourNodes_3" presStyleLbl="node1" presStyleIdx="2" presStyleCnt="4">
        <dgm:presLayoutVars>
          <dgm:bulletEnabled val="1"/>
        </dgm:presLayoutVars>
      </dgm:prSet>
      <dgm:spPr/>
    </dgm:pt>
    <dgm:pt modelId="{1CDB03BD-524E-48C3-9B65-BBE7E649C8ED}" type="pres">
      <dgm:prSet presAssocID="{DF91E66D-63DA-47AA-97FD-B7580B3EB121}" presName="FourNodes_4" presStyleLbl="node1" presStyleIdx="3" presStyleCnt="4">
        <dgm:presLayoutVars>
          <dgm:bulletEnabled val="1"/>
        </dgm:presLayoutVars>
      </dgm:prSet>
      <dgm:spPr/>
    </dgm:pt>
    <dgm:pt modelId="{1CD1045C-7157-4353-AF39-A8A39D3503EB}" type="pres">
      <dgm:prSet presAssocID="{DF91E66D-63DA-47AA-97FD-B7580B3EB121}" presName="FourConn_1-2" presStyleLbl="fgAccFollowNode1" presStyleIdx="0" presStyleCnt="3">
        <dgm:presLayoutVars>
          <dgm:bulletEnabled val="1"/>
        </dgm:presLayoutVars>
      </dgm:prSet>
      <dgm:spPr/>
    </dgm:pt>
    <dgm:pt modelId="{7AB3DA91-4EC7-468F-B58D-18C2528B8778}" type="pres">
      <dgm:prSet presAssocID="{DF91E66D-63DA-47AA-97FD-B7580B3EB121}" presName="FourConn_2-3" presStyleLbl="fgAccFollowNode1" presStyleIdx="1" presStyleCnt="3">
        <dgm:presLayoutVars>
          <dgm:bulletEnabled val="1"/>
        </dgm:presLayoutVars>
      </dgm:prSet>
      <dgm:spPr/>
    </dgm:pt>
    <dgm:pt modelId="{666837AF-C500-4B4B-9432-43829F0BF2BF}" type="pres">
      <dgm:prSet presAssocID="{DF91E66D-63DA-47AA-97FD-B7580B3EB121}" presName="FourConn_3-4" presStyleLbl="fgAccFollowNode1" presStyleIdx="2" presStyleCnt="3">
        <dgm:presLayoutVars>
          <dgm:bulletEnabled val="1"/>
        </dgm:presLayoutVars>
      </dgm:prSet>
      <dgm:spPr/>
    </dgm:pt>
    <dgm:pt modelId="{0DA4E2FB-9403-49C1-8082-868534F132D4}" type="pres">
      <dgm:prSet presAssocID="{DF91E66D-63DA-47AA-97FD-B7580B3EB121}" presName="FourNodes_1_text" presStyleLbl="node1" presStyleIdx="3" presStyleCnt="4">
        <dgm:presLayoutVars>
          <dgm:bulletEnabled val="1"/>
        </dgm:presLayoutVars>
      </dgm:prSet>
      <dgm:spPr/>
    </dgm:pt>
    <dgm:pt modelId="{064DB494-3EF9-47F1-BFFD-808C2934081B}" type="pres">
      <dgm:prSet presAssocID="{DF91E66D-63DA-47AA-97FD-B7580B3EB121}" presName="FourNodes_2_text" presStyleLbl="node1" presStyleIdx="3" presStyleCnt="4">
        <dgm:presLayoutVars>
          <dgm:bulletEnabled val="1"/>
        </dgm:presLayoutVars>
      </dgm:prSet>
      <dgm:spPr/>
    </dgm:pt>
    <dgm:pt modelId="{6A2C7AA0-BFC7-43EE-9876-0F692763EAB0}" type="pres">
      <dgm:prSet presAssocID="{DF91E66D-63DA-47AA-97FD-B7580B3EB121}" presName="FourNodes_3_text" presStyleLbl="node1" presStyleIdx="3" presStyleCnt="4">
        <dgm:presLayoutVars>
          <dgm:bulletEnabled val="1"/>
        </dgm:presLayoutVars>
      </dgm:prSet>
      <dgm:spPr/>
    </dgm:pt>
    <dgm:pt modelId="{894B28F3-E232-4C18-9BC7-4649E67D8363}" type="pres">
      <dgm:prSet presAssocID="{DF91E66D-63DA-47AA-97FD-B7580B3EB12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04C030F-C2CC-4B12-8192-A5CB3D4E0DCD}" type="presOf" srcId="{F6B554C9-22FC-49C5-B4C2-8D890D6E206B}" destId="{154D07FA-634F-481B-9C14-45FA5CF60DF0}" srcOrd="0" destOrd="0" presId="urn:microsoft.com/office/officeart/2005/8/layout/vProcess5"/>
    <dgm:cxn modelId="{F873200F-C356-4A05-9763-2F76F91F3904}" type="presOf" srcId="{F6B554C9-22FC-49C5-B4C2-8D890D6E206B}" destId="{064DB494-3EF9-47F1-BFFD-808C2934081B}" srcOrd="1" destOrd="0" presId="urn:microsoft.com/office/officeart/2005/8/layout/vProcess5"/>
    <dgm:cxn modelId="{941C4523-ECCB-4232-AE61-74AE606C91FB}" type="presOf" srcId="{06DA4D39-EE15-48BC-B94E-1C21657E8F5C}" destId="{666837AF-C500-4B4B-9432-43829F0BF2BF}" srcOrd="0" destOrd="0" presId="urn:microsoft.com/office/officeart/2005/8/layout/vProcess5"/>
    <dgm:cxn modelId="{1BF9E62D-4FF5-4844-80B2-352682072BD7}" type="presOf" srcId="{BFEEE56A-50FD-462B-AEA3-62A47C1763E9}" destId="{894B28F3-E232-4C18-9BC7-4649E67D8363}" srcOrd="1" destOrd="0" presId="urn:microsoft.com/office/officeart/2005/8/layout/vProcess5"/>
    <dgm:cxn modelId="{569ABC40-0775-4C30-BDEC-6040D104A9D5}" type="presOf" srcId="{DF91E66D-63DA-47AA-97FD-B7580B3EB121}" destId="{1B13A00B-F966-4AD3-BDFF-B1FC46F45A9D}" srcOrd="0" destOrd="0" presId="urn:microsoft.com/office/officeart/2005/8/layout/vProcess5"/>
    <dgm:cxn modelId="{93FC355D-3094-4EA5-A0D3-67FAA28772CD}" type="presOf" srcId="{DD33691D-A441-4415-B943-0CDFB45212BD}" destId="{13A034C4-5C48-405F-A465-FBA106C71D1F}" srcOrd="0" destOrd="0" presId="urn:microsoft.com/office/officeart/2005/8/layout/vProcess5"/>
    <dgm:cxn modelId="{18A3A866-6453-4B33-8D9A-C0F81F366D95}" srcId="{DF91E66D-63DA-47AA-97FD-B7580B3EB121}" destId="{DD33691D-A441-4415-B943-0CDFB45212BD}" srcOrd="0" destOrd="0" parTransId="{51FAAC93-1BC1-4D05-A9B2-5270E76C2A24}" sibTransId="{9C5CB8CE-BEB5-4B08-B0AF-A27869C851DC}"/>
    <dgm:cxn modelId="{7C88A747-7C69-4BB6-A383-8AB5B549690E}" srcId="{DF91E66D-63DA-47AA-97FD-B7580B3EB121}" destId="{B3A09F94-367F-444D-BF71-D5B262D86213}" srcOrd="2" destOrd="0" parTransId="{408E0969-DB07-461C-BBFB-6F2149E6A1A4}" sibTransId="{06DA4D39-EE15-48BC-B94E-1C21657E8F5C}"/>
    <dgm:cxn modelId="{35BAA249-5736-482E-AF10-6C99BC9073DA}" type="presOf" srcId="{BFEEE56A-50FD-462B-AEA3-62A47C1763E9}" destId="{1CDB03BD-524E-48C3-9B65-BBE7E649C8ED}" srcOrd="0" destOrd="0" presId="urn:microsoft.com/office/officeart/2005/8/layout/vProcess5"/>
    <dgm:cxn modelId="{EDBEF94A-9C50-4E6C-86B5-1C67F5961199}" srcId="{DF91E66D-63DA-47AA-97FD-B7580B3EB121}" destId="{BFEEE56A-50FD-462B-AEA3-62A47C1763E9}" srcOrd="3" destOrd="0" parTransId="{56F61A8F-988A-464C-9A08-6DDFB042AAF7}" sibTransId="{CC29C3AD-815D-4F3E-AEE7-FA0BEA8A8F23}"/>
    <dgm:cxn modelId="{5097DE70-BC95-4173-B282-76BE35BEE981}" type="presOf" srcId="{DD33691D-A441-4415-B943-0CDFB45212BD}" destId="{0DA4E2FB-9403-49C1-8082-868534F132D4}" srcOrd="1" destOrd="0" presId="urn:microsoft.com/office/officeart/2005/8/layout/vProcess5"/>
    <dgm:cxn modelId="{3024BC76-E587-43C0-AEBC-E8C1B1D7FB07}" type="presOf" srcId="{B3A09F94-367F-444D-BF71-D5B262D86213}" destId="{6A2C7AA0-BFC7-43EE-9876-0F692763EAB0}" srcOrd="1" destOrd="0" presId="urn:microsoft.com/office/officeart/2005/8/layout/vProcess5"/>
    <dgm:cxn modelId="{5A31B67D-2E44-4BE3-9EE5-BCE565E95154}" type="presOf" srcId="{9C5CB8CE-BEB5-4B08-B0AF-A27869C851DC}" destId="{1CD1045C-7157-4353-AF39-A8A39D3503EB}" srcOrd="0" destOrd="0" presId="urn:microsoft.com/office/officeart/2005/8/layout/vProcess5"/>
    <dgm:cxn modelId="{C257AEB8-F130-41C5-A25E-F1788BB95127}" type="presOf" srcId="{EC2B0482-432B-4EBC-B795-CEEC558DF6F3}" destId="{7AB3DA91-4EC7-468F-B58D-18C2528B8778}" srcOrd="0" destOrd="0" presId="urn:microsoft.com/office/officeart/2005/8/layout/vProcess5"/>
    <dgm:cxn modelId="{3AF4C9C9-35BE-4F8B-9FF6-E9686964DE34}" srcId="{DF91E66D-63DA-47AA-97FD-B7580B3EB121}" destId="{F6B554C9-22FC-49C5-B4C2-8D890D6E206B}" srcOrd="1" destOrd="0" parTransId="{11ECF016-CE84-4650-B4B7-627AB2E97037}" sibTransId="{EC2B0482-432B-4EBC-B795-CEEC558DF6F3}"/>
    <dgm:cxn modelId="{117EB8F5-F914-484F-9A8F-756882BB14B8}" type="presOf" srcId="{B3A09F94-367F-444D-BF71-D5B262D86213}" destId="{26200D53-F859-4EEF-B0AD-AD6B77066295}" srcOrd="0" destOrd="0" presId="urn:microsoft.com/office/officeart/2005/8/layout/vProcess5"/>
    <dgm:cxn modelId="{653A8FA0-403D-4D01-88D6-098EAD3D7F40}" type="presParOf" srcId="{1B13A00B-F966-4AD3-BDFF-B1FC46F45A9D}" destId="{34F1177D-B14E-4A63-A025-2530880447A3}" srcOrd="0" destOrd="0" presId="urn:microsoft.com/office/officeart/2005/8/layout/vProcess5"/>
    <dgm:cxn modelId="{C67E217D-7717-44CE-9289-DA4C2DC157F2}" type="presParOf" srcId="{1B13A00B-F966-4AD3-BDFF-B1FC46F45A9D}" destId="{13A034C4-5C48-405F-A465-FBA106C71D1F}" srcOrd="1" destOrd="0" presId="urn:microsoft.com/office/officeart/2005/8/layout/vProcess5"/>
    <dgm:cxn modelId="{959B7182-CDEF-4DE3-9ACD-1E3FF1F6EA5F}" type="presParOf" srcId="{1B13A00B-F966-4AD3-BDFF-B1FC46F45A9D}" destId="{154D07FA-634F-481B-9C14-45FA5CF60DF0}" srcOrd="2" destOrd="0" presId="urn:microsoft.com/office/officeart/2005/8/layout/vProcess5"/>
    <dgm:cxn modelId="{CC92B75A-82AA-4B33-B9EE-77F2FED80996}" type="presParOf" srcId="{1B13A00B-F966-4AD3-BDFF-B1FC46F45A9D}" destId="{26200D53-F859-4EEF-B0AD-AD6B77066295}" srcOrd="3" destOrd="0" presId="urn:microsoft.com/office/officeart/2005/8/layout/vProcess5"/>
    <dgm:cxn modelId="{A76534A4-7E62-4778-8198-5FE54C3F67F6}" type="presParOf" srcId="{1B13A00B-F966-4AD3-BDFF-B1FC46F45A9D}" destId="{1CDB03BD-524E-48C3-9B65-BBE7E649C8ED}" srcOrd="4" destOrd="0" presId="urn:microsoft.com/office/officeart/2005/8/layout/vProcess5"/>
    <dgm:cxn modelId="{D4B3A27B-8BC5-4872-8FE0-6076FF6446BF}" type="presParOf" srcId="{1B13A00B-F966-4AD3-BDFF-B1FC46F45A9D}" destId="{1CD1045C-7157-4353-AF39-A8A39D3503EB}" srcOrd="5" destOrd="0" presId="urn:microsoft.com/office/officeart/2005/8/layout/vProcess5"/>
    <dgm:cxn modelId="{179C1E91-9504-4788-8778-C99D26256099}" type="presParOf" srcId="{1B13A00B-F966-4AD3-BDFF-B1FC46F45A9D}" destId="{7AB3DA91-4EC7-468F-B58D-18C2528B8778}" srcOrd="6" destOrd="0" presId="urn:microsoft.com/office/officeart/2005/8/layout/vProcess5"/>
    <dgm:cxn modelId="{1C113BFF-2788-4C41-821A-E14CCEECD479}" type="presParOf" srcId="{1B13A00B-F966-4AD3-BDFF-B1FC46F45A9D}" destId="{666837AF-C500-4B4B-9432-43829F0BF2BF}" srcOrd="7" destOrd="0" presId="urn:microsoft.com/office/officeart/2005/8/layout/vProcess5"/>
    <dgm:cxn modelId="{5496DAE8-CEAA-47CA-A437-0711DA77A7B8}" type="presParOf" srcId="{1B13A00B-F966-4AD3-BDFF-B1FC46F45A9D}" destId="{0DA4E2FB-9403-49C1-8082-868534F132D4}" srcOrd="8" destOrd="0" presId="urn:microsoft.com/office/officeart/2005/8/layout/vProcess5"/>
    <dgm:cxn modelId="{8D39C760-64F3-4591-9A16-181A2EFBBCB3}" type="presParOf" srcId="{1B13A00B-F966-4AD3-BDFF-B1FC46F45A9D}" destId="{064DB494-3EF9-47F1-BFFD-808C2934081B}" srcOrd="9" destOrd="0" presId="urn:microsoft.com/office/officeart/2005/8/layout/vProcess5"/>
    <dgm:cxn modelId="{6B819A83-DC9B-4C67-8674-4719CCAEDCE4}" type="presParOf" srcId="{1B13A00B-F966-4AD3-BDFF-B1FC46F45A9D}" destId="{6A2C7AA0-BFC7-43EE-9876-0F692763EAB0}" srcOrd="10" destOrd="0" presId="urn:microsoft.com/office/officeart/2005/8/layout/vProcess5"/>
    <dgm:cxn modelId="{4C023362-8F6E-4935-8A8D-7755653F81EA}" type="presParOf" srcId="{1B13A00B-F966-4AD3-BDFF-B1FC46F45A9D}" destId="{894B28F3-E232-4C18-9BC7-4649E67D836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BB38AF-8FF1-4997-A220-7BA84DEE9910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7FE46346-2593-467B-BE49-6E368B25FC2A}">
      <dgm:prSet/>
      <dgm:spPr/>
      <dgm:t>
        <a:bodyPr/>
        <a:lstStyle/>
        <a:p>
          <a:r>
            <a:rPr lang="th-TH"/>
            <a:t>๒.๑.๑ มีแผนการจัดประสบการณ์การเรียนรู้ที่สอดคล้องกับหลักสูตรการศึกษาปฐมวัย มีการดำเนินงานและประเมินผล</a:t>
          </a:r>
          <a:endParaRPr lang="en-US"/>
        </a:p>
      </dgm:t>
    </dgm:pt>
    <dgm:pt modelId="{E7BF5C56-82B2-4FF3-AC6C-BD89BBDF9D5F}" type="parTrans" cxnId="{DF0EEA0C-DEC5-4387-929B-90AF6E395005}">
      <dgm:prSet/>
      <dgm:spPr/>
      <dgm:t>
        <a:bodyPr/>
        <a:lstStyle/>
        <a:p>
          <a:endParaRPr lang="en-US"/>
        </a:p>
      </dgm:t>
    </dgm:pt>
    <dgm:pt modelId="{1FCF8DE4-322F-40F2-B544-BC6C9CB73F74}" type="sibTrans" cxnId="{DF0EEA0C-DEC5-4387-929B-90AF6E395005}">
      <dgm:prSet/>
      <dgm:spPr/>
      <dgm:t>
        <a:bodyPr/>
        <a:lstStyle/>
        <a:p>
          <a:endParaRPr lang="en-US"/>
        </a:p>
      </dgm:t>
    </dgm:pt>
    <dgm:pt modelId="{6D2CAE07-D78A-4702-8B8E-C73121C86C0E}">
      <dgm:prSet/>
      <dgm:spPr/>
      <dgm:t>
        <a:bodyPr/>
        <a:lstStyle/>
        <a:p>
          <a:r>
            <a:rPr lang="th-TH"/>
            <a:t>๒.๑.๒ จัดพื้นที่/มุมประสบการณ์การเรียนรู้และการเล่นที่เหมาะสมอย่างหลากหลาย</a:t>
          </a:r>
          <a:endParaRPr lang="en-US"/>
        </a:p>
      </dgm:t>
    </dgm:pt>
    <dgm:pt modelId="{10D0DEE3-5276-4DDA-87CC-46E6E05BE494}" type="parTrans" cxnId="{9C8E961F-547B-486A-B047-B81A83139252}">
      <dgm:prSet/>
      <dgm:spPr/>
      <dgm:t>
        <a:bodyPr/>
        <a:lstStyle/>
        <a:p>
          <a:endParaRPr lang="en-US"/>
        </a:p>
      </dgm:t>
    </dgm:pt>
    <dgm:pt modelId="{FD222EDF-F1E4-4104-8EB5-E18D6C5419A0}" type="sibTrans" cxnId="{9C8E961F-547B-486A-B047-B81A83139252}">
      <dgm:prSet/>
      <dgm:spPr/>
      <dgm:t>
        <a:bodyPr/>
        <a:lstStyle/>
        <a:p>
          <a:endParaRPr lang="en-US"/>
        </a:p>
      </dgm:t>
    </dgm:pt>
    <dgm:pt modelId="{A915816D-0805-4C01-988E-B41E4F0BA710}">
      <dgm:prSet/>
      <dgm:spPr/>
      <dgm:t>
        <a:bodyPr/>
        <a:lstStyle/>
        <a:p>
          <a:r>
            <a:rPr lang="th-TH"/>
            <a:t>๒.๑.๓ จัดกิจกรรมส่งเสริมพัฒนาการทุกด้านอย่างบูรณาการตามธรรมชาติของเด็กที่เรียนรู้ด้วยประสาทสัมผัส ลงมือทำ ปฏิสัมพันธ์ และการเล่น</a:t>
          </a:r>
          <a:endParaRPr lang="en-US"/>
        </a:p>
      </dgm:t>
    </dgm:pt>
    <dgm:pt modelId="{B0EC3BBA-538C-4BD4-A085-5E720D41E8E9}" type="parTrans" cxnId="{BAD75EAC-14DE-441D-85D3-018FF45575C1}">
      <dgm:prSet/>
      <dgm:spPr/>
      <dgm:t>
        <a:bodyPr/>
        <a:lstStyle/>
        <a:p>
          <a:endParaRPr lang="en-US"/>
        </a:p>
      </dgm:t>
    </dgm:pt>
    <dgm:pt modelId="{EA7902C2-E08A-4E01-8041-B4D4CBE00610}" type="sibTrans" cxnId="{BAD75EAC-14DE-441D-85D3-018FF45575C1}">
      <dgm:prSet/>
      <dgm:spPr/>
      <dgm:t>
        <a:bodyPr/>
        <a:lstStyle/>
        <a:p>
          <a:endParaRPr lang="en-US"/>
        </a:p>
      </dgm:t>
    </dgm:pt>
    <dgm:pt modelId="{692A092D-8B28-4156-8061-F6499099384F}" type="pres">
      <dgm:prSet presAssocID="{5FBB38AF-8FF1-4997-A220-7BA84DEE9910}" presName="vert0" presStyleCnt="0">
        <dgm:presLayoutVars>
          <dgm:dir/>
          <dgm:animOne val="branch"/>
          <dgm:animLvl val="lvl"/>
        </dgm:presLayoutVars>
      </dgm:prSet>
      <dgm:spPr/>
    </dgm:pt>
    <dgm:pt modelId="{D8D21EF1-A22F-4C2B-B7BD-7BDB0FF60240}" type="pres">
      <dgm:prSet presAssocID="{7FE46346-2593-467B-BE49-6E368B25FC2A}" presName="thickLine" presStyleLbl="alignNode1" presStyleIdx="0" presStyleCnt="3"/>
      <dgm:spPr/>
    </dgm:pt>
    <dgm:pt modelId="{AC6E612E-8AD8-4754-8A5E-90B5E99F7E0B}" type="pres">
      <dgm:prSet presAssocID="{7FE46346-2593-467B-BE49-6E368B25FC2A}" presName="horz1" presStyleCnt="0"/>
      <dgm:spPr/>
    </dgm:pt>
    <dgm:pt modelId="{DA0876EE-5B97-43BF-B62A-BBD518ABE0F5}" type="pres">
      <dgm:prSet presAssocID="{7FE46346-2593-467B-BE49-6E368B25FC2A}" presName="tx1" presStyleLbl="revTx" presStyleIdx="0" presStyleCnt="3"/>
      <dgm:spPr/>
    </dgm:pt>
    <dgm:pt modelId="{2C2904B5-BF72-43F1-B808-846867FCDFF5}" type="pres">
      <dgm:prSet presAssocID="{7FE46346-2593-467B-BE49-6E368B25FC2A}" presName="vert1" presStyleCnt="0"/>
      <dgm:spPr/>
    </dgm:pt>
    <dgm:pt modelId="{F540C6E3-D8B1-41DE-A4CD-11704E337555}" type="pres">
      <dgm:prSet presAssocID="{6D2CAE07-D78A-4702-8B8E-C73121C86C0E}" presName="thickLine" presStyleLbl="alignNode1" presStyleIdx="1" presStyleCnt="3"/>
      <dgm:spPr/>
    </dgm:pt>
    <dgm:pt modelId="{05D897D7-470D-412B-8087-D9AAC4E123CA}" type="pres">
      <dgm:prSet presAssocID="{6D2CAE07-D78A-4702-8B8E-C73121C86C0E}" presName="horz1" presStyleCnt="0"/>
      <dgm:spPr/>
    </dgm:pt>
    <dgm:pt modelId="{8C631AB5-8C23-4A1F-BE44-4C8517EACFDA}" type="pres">
      <dgm:prSet presAssocID="{6D2CAE07-D78A-4702-8B8E-C73121C86C0E}" presName="tx1" presStyleLbl="revTx" presStyleIdx="1" presStyleCnt="3"/>
      <dgm:spPr/>
    </dgm:pt>
    <dgm:pt modelId="{BB0796D3-F74F-48B4-B561-028350D70AB3}" type="pres">
      <dgm:prSet presAssocID="{6D2CAE07-D78A-4702-8B8E-C73121C86C0E}" presName="vert1" presStyleCnt="0"/>
      <dgm:spPr/>
    </dgm:pt>
    <dgm:pt modelId="{3C523360-68BB-40C4-B918-101594CFCE5B}" type="pres">
      <dgm:prSet presAssocID="{A915816D-0805-4C01-988E-B41E4F0BA710}" presName="thickLine" presStyleLbl="alignNode1" presStyleIdx="2" presStyleCnt="3"/>
      <dgm:spPr/>
    </dgm:pt>
    <dgm:pt modelId="{C13C7B14-5D19-491D-92CD-FCA15DE0CA52}" type="pres">
      <dgm:prSet presAssocID="{A915816D-0805-4C01-988E-B41E4F0BA710}" presName="horz1" presStyleCnt="0"/>
      <dgm:spPr/>
    </dgm:pt>
    <dgm:pt modelId="{7FA5E53F-B8D7-4C25-8F29-CBD07AE1ACAD}" type="pres">
      <dgm:prSet presAssocID="{A915816D-0805-4C01-988E-B41E4F0BA710}" presName="tx1" presStyleLbl="revTx" presStyleIdx="2" presStyleCnt="3"/>
      <dgm:spPr/>
    </dgm:pt>
    <dgm:pt modelId="{1E7980C7-1782-45A9-914B-D98775B03B27}" type="pres">
      <dgm:prSet presAssocID="{A915816D-0805-4C01-988E-B41E4F0BA710}" presName="vert1" presStyleCnt="0"/>
      <dgm:spPr/>
    </dgm:pt>
  </dgm:ptLst>
  <dgm:cxnLst>
    <dgm:cxn modelId="{DF0EEA0C-DEC5-4387-929B-90AF6E395005}" srcId="{5FBB38AF-8FF1-4997-A220-7BA84DEE9910}" destId="{7FE46346-2593-467B-BE49-6E368B25FC2A}" srcOrd="0" destOrd="0" parTransId="{E7BF5C56-82B2-4FF3-AC6C-BD89BBDF9D5F}" sibTransId="{1FCF8DE4-322F-40F2-B544-BC6C9CB73F74}"/>
    <dgm:cxn modelId="{2EA31411-DEEC-4AD4-89F6-5AAB1340F5C4}" type="presOf" srcId="{A915816D-0805-4C01-988E-B41E4F0BA710}" destId="{7FA5E53F-B8D7-4C25-8F29-CBD07AE1ACAD}" srcOrd="0" destOrd="0" presId="urn:microsoft.com/office/officeart/2008/layout/LinedList"/>
    <dgm:cxn modelId="{9C8E961F-547B-486A-B047-B81A83139252}" srcId="{5FBB38AF-8FF1-4997-A220-7BA84DEE9910}" destId="{6D2CAE07-D78A-4702-8B8E-C73121C86C0E}" srcOrd="1" destOrd="0" parTransId="{10D0DEE3-5276-4DDA-87CC-46E6E05BE494}" sibTransId="{FD222EDF-F1E4-4104-8EB5-E18D6C5419A0}"/>
    <dgm:cxn modelId="{46DD945E-86C9-4F45-BA7C-C622CA17987A}" type="presOf" srcId="{5FBB38AF-8FF1-4997-A220-7BA84DEE9910}" destId="{692A092D-8B28-4156-8061-F6499099384F}" srcOrd="0" destOrd="0" presId="urn:microsoft.com/office/officeart/2008/layout/LinedList"/>
    <dgm:cxn modelId="{50D71CA1-6819-49BD-9AAC-6F2935DC5242}" type="presOf" srcId="{6D2CAE07-D78A-4702-8B8E-C73121C86C0E}" destId="{8C631AB5-8C23-4A1F-BE44-4C8517EACFDA}" srcOrd="0" destOrd="0" presId="urn:microsoft.com/office/officeart/2008/layout/LinedList"/>
    <dgm:cxn modelId="{BAD75EAC-14DE-441D-85D3-018FF45575C1}" srcId="{5FBB38AF-8FF1-4997-A220-7BA84DEE9910}" destId="{A915816D-0805-4C01-988E-B41E4F0BA710}" srcOrd="2" destOrd="0" parTransId="{B0EC3BBA-538C-4BD4-A085-5E720D41E8E9}" sibTransId="{EA7902C2-E08A-4E01-8041-B4D4CBE00610}"/>
    <dgm:cxn modelId="{53E58DB5-17B5-4E16-9D0C-8DAB4C4DCDB5}" type="presOf" srcId="{7FE46346-2593-467B-BE49-6E368B25FC2A}" destId="{DA0876EE-5B97-43BF-B62A-BBD518ABE0F5}" srcOrd="0" destOrd="0" presId="urn:microsoft.com/office/officeart/2008/layout/LinedList"/>
    <dgm:cxn modelId="{2AB19A5D-2D4E-4231-8230-21720BC12BDC}" type="presParOf" srcId="{692A092D-8B28-4156-8061-F6499099384F}" destId="{D8D21EF1-A22F-4C2B-B7BD-7BDB0FF60240}" srcOrd="0" destOrd="0" presId="urn:microsoft.com/office/officeart/2008/layout/LinedList"/>
    <dgm:cxn modelId="{61DD9021-582A-4C60-AAF6-DC9D49B50286}" type="presParOf" srcId="{692A092D-8B28-4156-8061-F6499099384F}" destId="{AC6E612E-8AD8-4754-8A5E-90B5E99F7E0B}" srcOrd="1" destOrd="0" presId="urn:microsoft.com/office/officeart/2008/layout/LinedList"/>
    <dgm:cxn modelId="{4E7782FF-A5D1-469D-A09F-EB8FB49064BA}" type="presParOf" srcId="{AC6E612E-8AD8-4754-8A5E-90B5E99F7E0B}" destId="{DA0876EE-5B97-43BF-B62A-BBD518ABE0F5}" srcOrd="0" destOrd="0" presId="urn:microsoft.com/office/officeart/2008/layout/LinedList"/>
    <dgm:cxn modelId="{95D17CAE-D288-4ED3-AEAD-B1B56D9DD64B}" type="presParOf" srcId="{AC6E612E-8AD8-4754-8A5E-90B5E99F7E0B}" destId="{2C2904B5-BF72-43F1-B808-846867FCDFF5}" srcOrd="1" destOrd="0" presId="urn:microsoft.com/office/officeart/2008/layout/LinedList"/>
    <dgm:cxn modelId="{E19BD890-FC9B-4CD6-B13C-6E1C05C95A0D}" type="presParOf" srcId="{692A092D-8B28-4156-8061-F6499099384F}" destId="{F540C6E3-D8B1-41DE-A4CD-11704E337555}" srcOrd="2" destOrd="0" presId="urn:microsoft.com/office/officeart/2008/layout/LinedList"/>
    <dgm:cxn modelId="{67C8A4BB-9B7E-4646-A9FC-BEBF6A0B155F}" type="presParOf" srcId="{692A092D-8B28-4156-8061-F6499099384F}" destId="{05D897D7-470D-412B-8087-D9AAC4E123CA}" srcOrd="3" destOrd="0" presId="urn:microsoft.com/office/officeart/2008/layout/LinedList"/>
    <dgm:cxn modelId="{3961A342-4FF1-4F2B-9D21-B0A26D417175}" type="presParOf" srcId="{05D897D7-470D-412B-8087-D9AAC4E123CA}" destId="{8C631AB5-8C23-4A1F-BE44-4C8517EACFDA}" srcOrd="0" destOrd="0" presId="urn:microsoft.com/office/officeart/2008/layout/LinedList"/>
    <dgm:cxn modelId="{09CE0DDB-A876-48A6-A3A3-1437122EEEA0}" type="presParOf" srcId="{05D897D7-470D-412B-8087-D9AAC4E123CA}" destId="{BB0796D3-F74F-48B4-B561-028350D70AB3}" srcOrd="1" destOrd="0" presId="urn:microsoft.com/office/officeart/2008/layout/LinedList"/>
    <dgm:cxn modelId="{4019A8DE-EDBA-49FD-9E9D-605BE504D1A0}" type="presParOf" srcId="{692A092D-8B28-4156-8061-F6499099384F}" destId="{3C523360-68BB-40C4-B918-101594CFCE5B}" srcOrd="4" destOrd="0" presId="urn:microsoft.com/office/officeart/2008/layout/LinedList"/>
    <dgm:cxn modelId="{9C1871B5-5A93-455D-8494-9D6BDE5BE7DC}" type="presParOf" srcId="{692A092D-8B28-4156-8061-F6499099384F}" destId="{C13C7B14-5D19-491D-92CD-FCA15DE0CA52}" srcOrd="5" destOrd="0" presId="urn:microsoft.com/office/officeart/2008/layout/LinedList"/>
    <dgm:cxn modelId="{AFACC86F-DCFB-486A-9878-81E0DFD68240}" type="presParOf" srcId="{C13C7B14-5D19-491D-92CD-FCA15DE0CA52}" destId="{7FA5E53F-B8D7-4C25-8F29-CBD07AE1ACAD}" srcOrd="0" destOrd="0" presId="urn:microsoft.com/office/officeart/2008/layout/LinedList"/>
    <dgm:cxn modelId="{3F2B9D8B-7274-441A-94CE-EA1EE7BC1254}" type="presParOf" srcId="{C13C7B14-5D19-491D-92CD-FCA15DE0CA52}" destId="{1E7980C7-1782-45A9-914B-D98775B03B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34B2C1-1FE5-429D-9946-F9B7A0BDF421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0117F40-992D-4364-AA85-21C258ECB956}">
      <dgm:prSet/>
      <dgm:spPr/>
      <dgm:t>
        <a:bodyPr/>
        <a:lstStyle/>
        <a:p>
          <a:r>
            <a:rPr lang="th-TH"/>
            <a:t>๒.๑.๔ เลือกใช้สื่อ/อุปกรณ์ เทคโนโลยีเครื่องเล่นและจัดสภาพแวดล้อมภายใน-ภายนอก แหล่งเรียนรู้ที่เพียงพอ เหมาะสม ปลอดภัย</a:t>
          </a:r>
          <a:endParaRPr lang="en-US"/>
        </a:p>
      </dgm:t>
    </dgm:pt>
    <dgm:pt modelId="{CDB00F24-3868-43F4-BEFF-BE4AEF75D1E8}" type="parTrans" cxnId="{0BFE8B69-7B56-416B-B5F9-C8E0950771EB}">
      <dgm:prSet/>
      <dgm:spPr/>
      <dgm:t>
        <a:bodyPr/>
        <a:lstStyle/>
        <a:p>
          <a:endParaRPr lang="en-US"/>
        </a:p>
      </dgm:t>
    </dgm:pt>
    <dgm:pt modelId="{F9FF4791-CB01-4569-93C8-9BE27579CF2E}" type="sibTrans" cxnId="{0BFE8B69-7B56-416B-B5F9-C8E0950771EB}">
      <dgm:prSet/>
      <dgm:spPr/>
      <dgm:t>
        <a:bodyPr/>
        <a:lstStyle/>
        <a:p>
          <a:endParaRPr lang="en-US"/>
        </a:p>
      </dgm:t>
    </dgm:pt>
    <dgm:pt modelId="{82D20552-D3A3-4A18-B342-3FD3F7D5FFD5}">
      <dgm:prSet/>
      <dgm:spPr/>
      <dgm:t>
        <a:bodyPr/>
        <a:lstStyle/>
        <a:p>
          <a:r>
            <a:rPr lang="th-TH"/>
            <a:t>๒.๑.๕ เฝ้าระวังติดตามพัฒนาการเด็กรายบุคคลเป็นระยะ เพื่อใช้ผลในการจัดกิจกรรมพัฒนาเด็กทุกคนให้เต็มตามศักยภาพ</a:t>
          </a:r>
          <a:endParaRPr lang="en-US"/>
        </a:p>
      </dgm:t>
    </dgm:pt>
    <dgm:pt modelId="{E2E394B6-A07B-4078-9A63-38AF4C560111}" type="parTrans" cxnId="{D38A01B7-A9B8-4074-9223-6E4281864EC5}">
      <dgm:prSet/>
      <dgm:spPr/>
      <dgm:t>
        <a:bodyPr/>
        <a:lstStyle/>
        <a:p>
          <a:endParaRPr lang="en-US"/>
        </a:p>
      </dgm:t>
    </dgm:pt>
    <dgm:pt modelId="{E98053A7-D377-4671-B6F3-BEA08861781F}" type="sibTrans" cxnId="{D38A01B7-A9B8-4074-9223-6E4281864EC5}">
      <dgm:prSet/>
      <dgm:spPr/>
      <dgm:t>
        <a:bodyPr/>
        <a:lstStyle/>
        <a:p>
          <a:endParaRPr lang="en-US"/>
        </a:p>
      </dgm:t>
    </dgm:pt>
    <dgm:pt modelId="{33E6F601-329F-49B7-A87C-9742F9A34BFD}" type="pres">
      <dgm:prSet presAssocID="{8D34B2C1-1FE5-429D-9946-F9B7A0BDF421}" presName="vert0" presStyleCnt="0">
        <dgm:presLayoutVars>
          <dgm:dir/>
          <dgm:animOne val="branch"/>
          <dgm:animLvl val="lvl"/>
        </dgm:presLayoutVars>
      </dgm:prSet>
      <dgm:spPr/>
    </dgm:pt>
    <dgm:pt modelId="{6D81BB0E-8AA2-4B31-B5B9-F39ED43952B5}" type="pres">
      <dgm:prSet presAssocID="{A0117F40-992D-4364-AA85-21C258ECB956}" presName="thickLine" presStyleLbl="alignNode1" presStyleIdx="0" presStyleCnt="2"/>
      <dgm:spPr/>
    </dgm:pt>
    <dgm:pt modelId="{ACDA999D-2A3E-4935-B5AB-136112231E99}" type="pres">
      <dgm:prSet presAssocID="{A0117F40-992D-4364-AA85-21C258ECB956}" presName="horz1" presStyleCnt="0"/>
      <dgm:spPr/>
    </dgm:pt>
    <dgm:pt modelId="{2B78E118-F723-4063-8D69-06356C808D06}" type="pres">
      <dgm:prSet presAssocID="{A0117F40-992D-4364-AA85-21C258ECB956}" presName="tx1" presStyleLbl="revTx" presStyleIdx="0" presStyleCnt="2"/>
      <dgm:spPr/>
    </dgm:pt>
    <dgm:pt modelId="{0BB28402-68AF-4792-8F3F-8FD37D3FB0AB}" type="pres">
      <dgm:prSet presAssocID="{A0117F40-992D-4364-AA85-21C258ECB956}" presName="vert1" presStyleCnt="0"/>
      <dgm:spPr/>
    </dgm:pt>
    <dgm:pt modelId="{636FD6FD-F1D2-4129-92FE-2930D903042E}" type="pres">
      <dgm:prSet presAssocID="{82D20552-D3A3-4A18-B342-3FD3F7D5FFD5}" presName="thickLine" presStyleLbl="alignNode1" presStyleIdx="1" presStyleCnt="2"/>
      <dgm:spPr/>
    </dgm:pt>
    <dgm:pt modelId="{51482EBC-27F3-483A-A1A1-45673271D15D}" type="pres">
      <dgm:prSet presAssocID="{82D20552-D3A3-4A18-B342-3FD3F7D5FFD5}" presName="horz1" presStyleCnt="0"/>
      <dgm:spPr/>
    </dgm:pt>
    <dgm:pt modelId="{B9E2BB90-A033-4413-B1CA-CA29FB8C255D}" type="pres">
      <dgm:prSet presAssocID="{82D20552-D3A3-4A18-B342-3FD3F7D5FFD5}" presName="tx1" presStyleLbl="revTx" presStyleIdx="1" presStyleCnt="2"/>
      <dgm:spPr/>
    </dgm:pt>
    <dgm:pt modelId="{68BCC665-EF05-48D2-9B19-AFC24234BC4E}" type="pres">
      <dgm:prSet presAssocID="{82D20552-D3A3-4A18-B342-3FD3F7D5FFD5}" presName="vert1" presStyleCnt="0"/>
      <dgm:spPr/>
    </dgm:pt>
  </dgm:ptLst>
  <dgm:cxnLst>
    <dgm:cxn modelId="{0BFE8B69-7B56-416B-B5F9-C8E0950771EB}" srcId="{8D34B2C1-1FE5-429D-9946-F9B7A0BDF421}" destId="{A0117F40-992D-4364-AA85-21C258ECB956}" srcOrd="0" destOrd="0" parTransId="{CDB00F24-3868-43F4-BEFF-BE4AEF75D1E8}" sibTransId="{F9FF4791-CB01-4569-93C8-9BE27579CF2E}"/>
    <dgm:cxn modelId="{43407AB5-C0A5-4FD5-900E-25BC3DD3F477}" type="presOf" srcId="{82D20552-D3A3-4A18-B342-3FD3F7D5FFD5}" destId="{B9E2BB90-A033-4413-B1CA-CA29FB8C255D}" srcOrd="0" destOrd="0" presId="urn:microsoft.com/office/officeart/2008/layout/LinedList"/>
    <dgm:cxn modelId="{D38A01B7-A9B8-4074-9223-6E4281864EC5}" srcId="{8D34B2C1-1FE5-429D-9946-F9B7A0BDF421}" destId="{82D20552-D3A3-4A18-B342-3FD3F7D5FFD5}" srcOrd="1" destOrd="0" parTransId="{E2E394B6-A07B-4078-9A63-38AF4C560111}" sibTransId="{E98053A7-D377-4671-B6F3-BEA08861781F}"/>
    <dgm:cxn modelId="{673F25BE-5206-4320-9C64-03F9D405EB6A}" type="presOf" srcId="{8D34B2C1-1FE5-429D-9946-F9B7A0BDF421}" destId="{33E6F601-329F-49B7-A87C-9742F9A34BFD}" srcOrd="0" destOrd="0" presId="urn:microsoft.com/office/officeart/2008/layout/LinedList"/>
    <dgm:cxn modelId="{7F34FDD6-3EF3-4D30-9935-E7AF734DD8B0}" type="presOf" srcId="{A0117F40-992D-4364-AA85-21C258ECB956}" destId="{2B78E118-F723-4063-8D69-06356C808D06}" srcOrd="0" destOrd="0" presId="urn:microsoft.com/office/officeart/2008/layout/LinedList"/>
    <dgm:cxn modelId="{F0E83D86-11A5-4FE7-B2AE-E92B948DDEAF}" type="presParOf" srcId="{33E6F601-329F-49B7-A87C-9742F9A34BFD}" destId="{6D81BB0E-8AA2-4B31-B5B9-F39ED43952B5}" srcOrd="0" destOrd="0" presId="urn:microsoft.com/office/officeart/2008/layout/LinedList"/>
    <dgm:cxn modelId="{982D3049-E019-4076-B274-E9B92DF17FF9}" type="presParOf" srcId="{33E6F601-329F-49B7-A87C-9742F9A34BFD}" destId="{ACDA999D-2A3E-4935-B5AB-136112231E99}" srcOrd="1" destOrd="0" presId="urn:microsoft.com/office/officeart/2008/layout/LinedList"/>
    <dgm:cxn modelId="{84917259-1EE9-4418-933D-630279174BF8}" type="presParOf" srcId="{ACDA999D-2A3E-4935-B5AB-136112231E99}" destId="{2B78E118-F723-4063-8D69-06356C808D06}" srcOrd="0" destOrd="0" presId="urn:microsoft.com/office/officeart/2008/layout/LinedList"/>
    <dgm:cxn modelId="{B008E4B2-7B3C-4446-BE52-0BCE2EC46C62}" type="presParOf" srcId="{ACDA999D-2A3E-4935-B5AB-136112231E99}" destId="{0BB28402-68AF-4792-8F3F-8FD37D3FB0AB}" srcOrd="1" destOrd="0" presId="urn:microsoft.com/office/officeart/2008/layout/LinedList"/>
    <dgm:cxn modelId="{38A3F4AA-0219-49FD-B1A5-413BF7B3DB6F}" type="presParOf" srcId="{33E6F601-329F-49B7-A87C-9742F9A34BFD}" destId="{636FD6FD-F1D2-4129-92FE-2930D903042E}" srcOrd="2" destOrd="0" presId="urn:microsoft.com/office/officeart/2008/layout/LinedList"/>
    <dgm:cxn modelId="{4F4AE6C4-72EC-4CA4-AF49-93171DA0F405}" type="presParOf" srcId="{33E6F601-329F-49B7-A87C-9742F9A34BFD}" destId="{51482EBC-27F3-483A-A1A1-45673271D15D}" srcOrd="3" destOrd="0" presId="urn:microsoft.com/office/officeart/2008/layout/LinedList"/>
    <dgm:cxn modelId="{1CC6D1A5-2DFD-4BED-8E5D-3DA36A79FBF8}" type="presParOf" srcId="{51482EBC-27F3-483A-A1A1-45673271D15D}" destId="{B9E2BB90-A033-4413-B1CA-CA29FB8C255D}" srcOrd="0" destOrd="0" presId="urn:microsoft.com/office/officeart/2008/layout/LinedList"/>
    <dgm:cxn modelId="{852D5967-8977-425E-80E5-C857A4282662}" type="presParOf" srcId="{51482EBC-27F3-483A-A1A1-45673271D15D}" destId="{68BCC665-EF05-48D2-9B19-AFC24234BC4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C7FF5E-DA6B-44FF-B8F6-5E4CE7443E29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45948DA-3D48-4E60-8C46-4FF3A4784FBB}">
      <dgm:prSet custT="1"/>
      <dgm:spPr/>
      <dgm:t>
        <a:bodyPr/>
        <a:lstStyle/>
        <a:p>
          <a:r>
            <a:rPr lang="th-TH" sz="3200" dirty="0"/>
            <a:t>๑. อาหารที่เหมาะสม และเพียงพอตามวัยทุกวัน</a:t>
          </a:r>
          <a:endParaRPr lang="en-US" sz="3200" dirty="0"/>
        </a:p>
      </dgm:t>
    </dgm:pt>
    <dgm:pt modelId="{AEC40314-5678-4E95-B8B9-3F9C6AB0D29B}" type="parTrans" cxnId="{22808C85-91F2-4378-B35A-FD0FA5B2B5E9}">
      <dgm:prSet/>
      <dgm:spPr/>
      <dgm:t>
        <a:bodyPr/>
        <a:lstStyle/>
        <a:p>
          <a:endParaRPr lang="en-US"/>
        </a:p>
      </dgm:t>
    </dgm:pt>
    <dgm:pt modelId="{619F354A-5CA9-468F-B9FE-6E06F81344A3}" type="sibTrans" cxnId="{22808C85-91F2-4378-B35A-FD0FA5B2B5E9}">
      <dgm:prSet/>
      <dgm:spPr/>
      <dgm:t>
        <a:bodyPr/>
        <a:lstStyle/>
        <a:p>
          <a:endParaRPr lang="en-US"/>
        </a:p>
      </dgm:t>
    </dgm:pt>
    <dgm:pt modelId="{AA68573F-5F1A-45E1-A6DE-A47C2DC46D7F}">
      <dgm:prSet custT="1"/>
      <dgm:spPr/>
      <dgm:t>
        <a:bodyPr/>
        <a:lstStyle/>
        <a:p>
          <a:r>
            <a:rPr lang="th-TH" sz="2400" dirty="0"/>
            <a:t>๒. เครื่องชั่งน้ำหนักและเครื่องวัดความยาว/ส่วนสูงที่ได้มาตรฐาน ติดตั้งถูกต้องและมีการฝึกใช้งานอย่างถูกวิธี</a:t>
          </a:r>
          <a:endParaRPr lang="en-US" sz="2400" dirty="0"/>
        </a:p>
      </dgm:t>
    </dgm:pt>
    <dgm:pt modelId="{0A5EB2E2-F72B-4058-BDCD-5493ADDC8799}" type="parTrans" cxnId="{F42E598D-6985-422C-BA1E-A22D83F29376}">
      <dgm:prSet/>
      <dgm:spPr/>
      <dgm:t>
        <a:bodyPr/>
        <a:lstStyle/>
        <a:p>
          <a:endParaRPr lang="en-US"/>
        </a:p>
      </dgm:t>
    </dgm:pt>
    <dgm:pt modelId="{0BFC3AC2-506A-40F0-9DFF-1C2AC57C52AD}" type="sibTrans" cxnId="{F42E598D-6985-422C-BA1E-A22D83F29376}">
      <dgm:prSet/>
      <dgm:spPr/>
      <dgm:t>
        <a:bodyPr/>
        <a:lstStyle/>
        <a:p>
          <a:endParaRPr lang="en-US"/>
        </a:p>
      </dgm:t>
    </dgm:pt>
    <dgm:pt modelId="{92DD7BC9-94CD-4CBE-903D-1721DD0B4D0A}">
      <dgm:prSet custT="1"/>
      <dgm:spPr/>
      <dgm:t>
        <a:bodyPr/>
        <a:lstStyle/>
        <a:p>
          <a:r>
            <a:rPr lang="th-TH" sz="2400" dirty="0"/>
            <a:t>๓. ประเมินการเจริญเติบโตเป็นรายบุคคลอย่างถูกวิธี บันทึกข้อมูลน้ำหนัก ส่วนสูงลงในกราฟการเจริญเติบโตต่อเนื่องอย่างน้อยทุก ๓ เดือน</a:t>
          </a:r>
          <a:endParaRPr lang="en-US" sz="2400" dirty="0"/>
        </a:p>
      </dgm:t>
    </dgm:pt>
    <dgm:pt modelId="{5DF36195-8F64-4E76-A6BD-13785147CADC}" type="parTrans" cxnId="{DF0AFC05-CE34-4548-8CE7-BC28B81CC831}">
      <dgm:prSet/>
      <dgm:spPr/>
      <dgm:t>
        <a:bodyPr/>
        <a:lstStyle/>
        <a:p>
          <a:endParaRPr lang="en-US"/>
        </a:p>
      </dgm:t>
    </dgm:pt>
    <dgm:pt modelId="{4398EC06-0DD8-4758-B156-639F41C8490B}" type="sibTrans" cxnId="{DF0AFC05-CE34-4548-8CE7-BC28B81CC831}">
      <dgm:prSet/>
      <dgm:spPr/>
      <dgm:t>
        <a:bodyPr/>
        <a:lstStyle/>
        <a:p>
          <a:endParaRPr lang="en-US"/>
        </a:p>
      </dgm:t>
    </dgm:pt>
    <dgm:pt modelId="{A6ED34C6-A629-40BC-8F44-C472C34339BD}">
      <dgm:prSet custT="1"/>
      <dgm:spPr/>
      <dgm:t>
        <a:bodyPr/>
        <a:lstStyle/>
        <a:p>
          <a:r>
            <a:rPr lang="th-TH" sz="2800" dirty="0"/>
            <a:t>๔. ยาและเวชภัณฑ์สามัญประจำบ้านและอุปกรณ์ปฐมพยาบาลเบื้องต้น</a:t>
          </a:r>
          <a:endParaRPr lang="en-US" sz="2800" dirty="0"/>
        </a:p>
      </dgm:t>
    </dgm:pt>
    <dgm:pt modelId="{36972BB7-C7A0-4961-9F45-76570284DDC9}" type="parTrans" cxnId="{4EF83821-D2CB-411F-83D1-731917935645}">
      <dgm:prSet/>
      <dgm:spPr/>
      <dgm:t>
        <a:bodyPr/>
        <a:lstStyle/>
        <a:p>
          <a:endParaRPr lang="en-US"/>
        </a:p>
      </dgm:t>
    </dgm:pt>
    <dgm:pt modelId="{95CE6146-16E5-4200-AB5F-09F237363FAC}" type="sibTrans" cxnId="{4EF83821-D2CB-411F-83D1-731917935645}">
      <dgm:prSet/>
      <dgm:spPr/>
      <dgm:t>
        <a:bodyPr/>
        <a:lstStyle/>
        <a:p>
          <a:endParaRPr lang="en-US"/>
        </a:p>
      </dgm:t>
    </dgm:pt>
    <dgm:pt modelId="{9E74979E-FAFB-4828-A5FD-5F09855B7F44}">
      <dgm:prSet custT="1"/>
      <dgm:spPr/>
      <dgm:t>
        <a:bodyPr/>
        <a:lstStyle/>
        <a:p>
          <a:r>
            <a:rPr lang="th-TH" sz="2800" dirty="0"/>
            <a:t>๕. การอบรมปฐมพยาบาลและฝึกช่วยชีวิตเบื้องต้น </a:t>
          </a:r>
          <a:r>
            <a:rPr lang="th-TH" sz="1800" dirty="0"/>
            <a:t>(</a:t>
          </a:r>
          <a:r>
            <a:rPr lang="en-US" sz="1800" dirty="0"/>
            <a:t>CPR)</a:t>
          </a:r>
        </a:p>
      </dgm:t>
    </dgm:pt>
    <dgm:pt modelId="{D4D3FE6A-1372-4310-9B06-93906495065D}" type="parTrans" cxnId="{9D1CB62C-BDC9-48BB-9BE9-E26A56C2F27F}">
      <dgm:prSet/>
      <dgm:spPr/>
      <dgm:t>
        <a:bodyPr/>
        <a:lstStyle/>
        <a:p>
          <a:endParaRPr lang="en-US"/>
        </a:p>
      </dgm:t>
    </dgm:pt>
    <dgm:pt modelId="{2058276B-05CD-43E3-951D-7813EDA368CA}" type="sibTrans" cxnId="{9D1CB62C-BDC9-48BB-9BE9-E26A56C2F27F}">
      <dgm:prSet/>
      <dgm:spPr/>
      <dgm:t>
        <a:bodyPr/>
        <a:lstStyle/>
        <a:p>
          <a:endParaRPr lang="en-US"/>
        </a:p>
      </dgm:t>
    </dgm:pt>
    <dgm:pt modelId="{57803D5E-D170-4E84-BAC5-242EE39D385B}" type="pres">
      <dgm:prSet presAssocID="{C9C7FF5E-DA6B-44FF-B8F6-5E4CE7443E29}" presName="root" presStyleCnt="0">
        <dgm:presLayoutVars>
          <dgm:dir/>
          <dgm:resizeHandles val="exact"/>
        </dgm:presLayoutVars>
      </dgm:prSet>
      <dgm:spPr/>
    </dgm:pt>
    <dgm:pt modelId="{6A58C5C4-FEFD-4DC3-99BE-DC9B6A72C0E0}" type="pres">
      <dgm:prSet presAssocID="{C9C7FF5E-DA6B-44FF-B8F6-5E4CE7443E29}" presName="container" presStyleCnt="0">
        <dgm:presLayoutVars>
          <dgm:dir/>
          <dgm:resizeHandles val="exact"/>
        </dgm:presLayoutVars>
      </dgm:prSet>
      <dgm:spPr/>
    </dgm:pt>
    <dgm:pt modelId="{61D9B430-0778-4BD4-9CE7-6B70046632AD}" type="pres">
      <dgm:prSet presAssocID="{945948DA-3D48-4E60-8C46-4FF3A4784FBB}" presName="compNode" presStyleCnt="0"/>
      <dgm:spPr/>
    </dgm:pt>
    <dgm:pt modelId="{DC8D5B0D-34FD-4186-9C2E-A32A420ACE58}" type="pres">
      <dgm:prSet presAssocID="{945948DA-3D48-4E60-8C46-4FF3A4784FBB}" presName="iconBgRect" presStyleLbl="bgShp" presStyleIdx="0" presStyleCnt="5"/>
      <dgm:spPr/>
    </dgm:pt>
    <dgm:pt modelId="{B158EC76-0B16-4A94-9176-707C38E929AF}" type="pres">
      <dgm:prSet presAssocID="{945948DA-3D48-4E60-8C46-4FF3A4784FB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CCCDC9A4-9283-4BE0-BB66-29DB20827AF4}" type="pres">
      <dgm:prSet presAssocID="{945948DA-3D48-4E60-8C46-4FF3A4784FBB}" presName="spaceRect" presStyleCnt="0"/>
      <dgm:spPr/>
    </dgm:pt>
    <dgm:pt modelId="{C7A6829E-77C0-4E37-A1B7-9B5E8BCD94A0}" type="pres">
      <dgm:prSet presAssocID="{945948DA-3D48-4E60-8C46-4FF3A4784FBB}" presName="textRect" presStyleLbl="revTx" presStyleIdx="0" presStyleCnt="5">
        <dgm:presLayoutVars>
          <dgm:chMax val="1"/>
          <dgm:chPref val="1"/>
        </dgm:presLayoutVars>
      </dgm:prSet>
      <dgm:spPr/>
    </dgm:pt>
    <dgm:pt modelId="{7AF5B179-DAA3-48B8-BE90-B23EF18FF036}" type="pres">
      <dgm:prSet presAssocID="{619F354A-5CA9-468F-B9FE-6E06F81344A3}" presName="sibTrans" presStyleLbl="sibTrans2D1" presStyleIdx="0" presStyleCnt="0"/>
      <dgm:spPr/>
    </dgm:pt>
    <dgm:pt modelId="{F90E97CA-CAF5-4238-986D-578E2804AA74}" type="pres">
      <dgm:prSet presAssocID="{AA68573F-5F1A-45E1-A6DE-A47C2DC46D7F}" presName="compNode" presStyleCnt="0"/>
      <dgm:spPr/>
    </dgm:pt>
    <dgm:pt modelId="{B3128675-903D-4265-BA2D-B0598E589817}" type="pres">
      <dgm:prSet presAssocID="{AA68573F-5F1A-45E1-A6DE-A47C2DC46D7F}" presName="iconBgRect" presStyleLbl="bgShp" presStyleIdx="1" presStyleCnt="5"/>
      <dgm:spPr/>
    </dgm:pt>
    <dgm:pt modelId="{332E85DF-AB8A-429A-AEEB-2329512FDF6E}" type="pres">
      <dgm:prSet presAssocID="{AA68573F-5F1A-45E1-A6DE-A47C2DC46D7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เครื่องหมายถูก"/>
        </a:ext>
      </dgm:extLst>
    </dgm:pt>
    <dgm:pt modelId="{AD51BFE8-D9C5-4425-A8EC-9678AD6A2CFC}" type="pres">
      <dgm:prSet presAssocID="{AA68573F-5F1A-45E1-A6DE-A47C2DC46D7F}" presName="spaceRect" presStyleCnt="0"/>
      <dgm:spPr/>
    </dgm:pt>
    <dgm:pt modelId="{4DCAF899-EE15-48CB-A8CE-9DEAC6263D14}" type="pres">
      <dgm:prSet presAssocID="{AA68573F-5F1A-45E1-A6DE-A47C2DC46D7F}" presName="textRect" presStyleLbl="revTx" presStyleIdx="1" presStyleCnt="5" custScaleX="110842">
        <dgm:presLayoutVars>
          <dgm:chMax val="1"/>
          <dgm:chPref val="1"/>
        </dgm:presLayoutVars>
      </dgm:prSet>
      <dgm:spPr/>
    </dgm:pt>
    <dgm:pt modelId="{D82505DE-9B15-4A30-9831-CBDB705C33C2}" type="pres">
      <dgm:prSet presAssocID="{0BFC3AC2-506A-40F0-9DFF-1C2AC57C52AD}" presName="sibTrans" presStyleLbl="sibTrans2D1" presStyleIdx="0" presStyleCnt="0"/>
      <dgm:spPr/>
    </dgm:pt>
    <dgm:pt modelId="{174FC509-FF2B-4D50-9A4F-F0923859D0E6}" type="pres">
      <dgm:prSet presAssocID="{92DD7BC9-94CD-4CBE-903D-1721DD0B4D0A}" presName="compNode" presStyleCnt="0"/>
      <dgm:spPr/>
    </dgm:pt>
    <dgm:pt modelId="{ACD40069-6E12-484D-A92D-18B7D72C3590}" type="pres">
      <dgm:prSet presAssocID="{92DD7BC9-94CD-4CBE-903D-1721DD0B4D0A}" presName="iconBgRect" presStyleLbl="bgShp" presStyleIdx="2" presStyleCnt="5"/>
      <dgm:spPr/>
    </dgm:pt>
    <dgm:pt modelId="{265A5DF2-70B0-40D9-955A-FA689543308B}" type="pres">
      <dgm:prSet presAssocID="{92DD7BC9-94CD-4CBE-903D-1721DD0B4D0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ผู้ใช้"/>
        </a:ext>
      </dgm:extLst>
    </dgm:pt>
    <dgm:pt modelId="{38862E4F-74CD-42CA-9170-0E6E7889EA12}" type="pres">
      <dgm:prSet presAssocID="{92DD7BC9-94CD-4CBE-903D-1721DD0B4D0A}" presName="spaceRect" presStyleCnt="0"/>
      <dgm:spPr/>
    </dgm:pt>
    <dgm:pt modelId="{34CCE623-C260-4657-B82E-D1A6E80A406F}" type="pres">
      <dgm:prSet presAssocID="{92DD7BC9-94CD-4CBE-903D-1721DD0B4D0A}" presName="textRect" presStyleLbl="revTx" presStyleIdx="2" presStyleCnt="5">
        <dgm:presLayoutVars>
          <dgm:chMax val="1"/>
          <dgm:chPref val="1"/>
        </dgm:presLayoutVars>
      </dgm:prSet>
      <dgm:spPr/>
    </dgm:pt>
    <dgm:pt modelId="{CAA64176-F3CA-4301-A2FD-A381264D18EA}" type="pres">
      <dgm:prSet presAssocID="{4398EC06-0DD8-4758-B156-639F41C8490B}" presName="sibTrans" presStyleLbl="sibTrans2D1" presStyleIdx="0" presStyleCnt="0"/>
      <dgm:spPr/>
    </dgm:pt>
    <dgm:pt modelId="{CA8AF110-FE23-4D91-A3BC-B632049DF244}" type="pres">
      <dgm:prSet presAssocID="{A6ED34C6-A629-40BC-8F44-C472C34339BD}" presName="compNode" presStyleCnt="0"/>
      <dgm:spPr/>
    </dgm:pt>
    <dgm:pt modelId="{38CF68BD-9FC1-4AD5-B984-5C7D1B82888F}" type="pres">
      <dgm:prSet presAssocID="{A6ED34C6-A629-40BC-8F44-C472C34339BD}" presName="iconBgRect" presStyleLbl="bgShp" presStyleIdx="3" presStyleCnt="5"/>
      <dgm:spPr/>
    </dgm:pt>
    <dgm:pt modelId="{9CE45B4E-6226-406F-BF9F-6559F3BACBAA}" type="pres">
      <dgm:prSet presAssocID="{A6ED34C6-A629-40BC-8F44-C472C34339B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บ้าน"/>
        </a:ext>
      </dgm:extLst>
    </dgm:pt>
    <dgm:pt modelId="{A764F14F-5027-4F95-B0B5-5EEE8D1CF3E5}" type="pres">
      <dgm:prSet presAssocID="{A6ED34C6-A629-40BC-8F44-C472C34339BD}" presName="spaceRect" presStyleCnt="0"/>
      <dgm:spPr/>
    </dgm:pt>
    <dgm:pt modelId="{995A29F0-5F59-478D-9087-CAFB69FF68F8}" type="pres">
      <dgm:prSet presAssocID="{A6ED34C6-A629-40BC-8F44-C472C34339BD}" presName="textRect" presStyleLbl="revTx" presStyleIdx="3" presStyleCnt="5" custLinFactNeighborX="-108" custLinFactNeighborY="3128">
        <dgm:presLayoutVars>
          <dgm:chMax val="1"/>
          <dgm:chPref val="1"/>
        </dgm:presLayoutVars>
      </dgm:prSet>
      <dgm:spPr/>
    </dgm:pt>
    <dgm:pt modelId="{895D0F4F-1546-4D14-86D0-413349080315}" type="pres">
      <dgm:prSet presAssocID="{95CE6146-16E5-4200-AB5F-09F237363FAC}" presName="sibTrans" presStyleLbl="sibTrans2D1" presStyleIdx="0" presStyleCnt="0"/>
      <dgm:spPr/>
    </dgm:pt>
    <dgm:pt modelId="{B9B13728-1FC6-4ACE-943D-9702A482326D}" type="pres">
      <dgm:prSet presAssocID="{9E74979E-FAFB-4828-A5FD-5F09855B7F44}" presName="compNode" presStyleCnt="0"/>
      <dgm:spPr/>
    </dgm:pt>
    <dgm:pt modelId="{ACF713D2-D39B-4444-A8C2-415D615740EA}" type="pres">
      <dgm:prSet presAssocID="{9E74979E-FAFB-4828-A5FD-5F09855B7F44}" presName="iconBgRect" presStyleLbl="bgShp" presStyleIdx="4" presStyleCnt="5"/>
      <dgm:spPr/>
    </dgm:pt>
    <dgm:pt modelId="{FF707120-3F77-499D-A5AF-5A4C7E4D0F32}" type="pres">
      <dgm:prSet presAssocID="{9E74979E-FAFB-4828-A5FD-5F09855B7F4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เครื่องตรวจฟังของแพทย์"/>
        </a:ext>
      </dgm:extLst>
    </dgm:pt>
    <dgm:pt modelId="{3F4C1FAD-82AF-494E-892A-E9B00AEA7009}" type="pres">
      <dgm:prSet presAssocID="{9E74979E-FAFB-4828-A5FD-5F09855B7F44}" presName="spaceRect" presStyleCnt="0"/>
      <dgm:spPr/>
    </dgm:pt>
    <dgm:pt modelId="{A53BC57F-7DEE-44F8-AAB3-77246ABEFF00}" type="pres">
      <dgm:prSet presAssocID="{9E74979E-FAFB-4828-A5FD-5F09855B7F4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F0AFC05-CE34-4548-8CE7-BC28B81CC831}" srcId="{C9C7FF5E-DA6B-44FF-B8F6-5E4CE7443E29}" destId="{92DD7BC9-94CD-4CBE-903D-1721DD0B4D0A}" srcOrd="2" destOrd="0" parTransId="{5DF36195-8F64-4E76-A6BD-13785147CADC}" sibTransId="{4398EC06-0DD8-4758-B156-639F41C8490B}"/>
    <dgm:cxn modelId="{7A8B9A1B-DB28-4ADE-B893-A5759F76F757}" type="presOf" srcId="{619F354A-5CA9-468F-B9FE-6E06F81344A3}" destId="{7AF5B179-DAA3-48B8-BE90-B23EF18FF036}" srcOrd="0" destOrd="0" presId="urn:microsoft.com/office/officeart/2018/2/layout/IconCircleList"/>
    <dgm:cxn modelId="{103F2720-6249-4339-909A-7353FBB91389}" type="presOf" srcId="{945948DA-3D48-4E60-8C46-4FF3A4784FBB}" destId="{C7A6829E-77C0-4E37-A1B7-9B5E8BCD94A0}" srcOrd="0" destOrd="0" presId="urn:microsoft.com/office/officeart/2018/2/layout/IconCircleList"/>
    <dgm:cxn modelId="{4EF83821-D2CB-411F-83D1-731917935645}" srcId="{C9C7FF5E-DA6B-44FF-B8F6-5E4CE7443E29}" destId="{A6ED34C6-A629-40BC-8F44-C472C34339BD}" srcOrd="3" destOrd="0" parTransId="{36972BB7-C7A0-4961-9F45-76570284DDC9}" sibTransId="{95CE6146-16E5-4200-AB5F-09F237363FAC}"/>
    <dgm:cxn modelId="{B59E0724-FB69-43D0-AE36-CF2D3A623308}" type="presOf" srcId="{95CE6146-16E5-4200-AB5F-09F237363FAC}" destId="{895D0F4F-1546-4D14-86D0-413349080315}" srcOrd="0" destOrd="0" presId="urn:microsoft.com/office/officeart/2018/2/layout/IconCircleList"/>
    <dgm:cxn modelId="{9D1CB62C-BDC9-48BB-9BE9-E26A56C2F27F}" srcId="{C9C7FF5E-DA6B-44FF-B8F6-5E4CE7443E29}" destId="{9E74979E-FAFB-4828-A5FD-5F09855B7F44}" srcOrd="4" destOrd="0" parTransId="{D4D3FE6A-1372-4310-9B06-93906495065D}" sibTransId="{2058276B-05CD-43E3-951D-7813EDA368CA}"/>
    <dgm:cxn modelId="{5AAC2D3E-A752-4C60-80F0-3BD90E4F8077}" type="presOf" srcId="{0BFC3AC2-506A-40F0-9DFF-1C2AC57C52AD}" destId="{D82505DE-9B15-4A30-9831-CBDB705C33C2}" srcOrd="0" destOrd="0" presId="urn:microsoft.com/office/officeart/2018/2/layout/IconCircleList"/>
    <dgm:cxn modelId="{CADA2D50-AD4E-40CB-AD10-3D5E2A8768E7}" type="presOf" srcId="{4398EC06-0DD8-4758-B156-639F41C8490B}" destId="{CAA64176-F3CA-4301-A2FD-A381264D18EA}" srcOrd="0" destOrd="0" presId="urn:microsoft.com/office/officeart/2018/2/layout/IconCircleList"/>
    <dgm:cxn modelId="{6BF4FA7F-3305-49C7-9771-D27D0B882F4A}" type="presOf" srcId="{AA68573F-5F1A-45E1-A6DE-A47C2DC46D7F}" destId="{4DCAF899-EE15-48CB-A8CE-9DEAC6263D14}" srcOrd="0" destOrd="0" presId="urn:microsoft.com/office/officeart/2018/2/layout/IconCircleList"/>
    <dgm:cxn modelId="{22808C85-91F2-4378-B35A-FD0FA5B2B5E9}" srcId="{C9C7FF5E-DA6B-44FF-B8F6-5E4CE7443E29}" destId="{945948DA-3D48-4E60-8C46-4FF3A4784FBB}" srcOrd="0" destOrd="0" parTransId="{AEC40314-5678-4E95-B8B9-3F9C6AB0D29B}" sibTransId="{619F354A-5CA9-468F-B9FE-6E06F81344A3}"/>
    <dgm:cxn modelId="{F42E598D-6985-422C-BA1E-A22D83F29376}" srcId="{C9C7FF5E-DA6B-44FF-B8F6-5E4CE7443E29}" destId="{AA68573F-5F1A-45E1-A6DE-A47C2DC46D7F}" srcOrd="1" destOrd="0" parTransId="{0A5EB2E2-F72B-4058-BDCD-5493ADDC8799}" sibTransId="{0BFC3AC2-506A-40F0-9DFF-1C2AC57C52AD}"/>
    <dgm:cxn modelId="{E055AAA4-2A45-4345-A9FF-CBFCA4884ED2}" type="presOf" srcId="{A6ED34C6-A629-40BC-8F44-C472C34339BD}" destId="{995A29F0-5F59-478D-9087-CAFB69FF68F8}" srcOrd="0" destOrd="0" presId="urn:microsoft.com/office/officeart/2018/2/layout/IconCircleList"/>
    <dgm:cxn modelId="{452D03C0-5271-40F2-9FA9-907B4CC2A046}" type="presOf" srcId="{9E74979E-FAFB-4828-A5FD-5F09855B7F44}" destId="{A53BC57F-7DEE-44F8-AAB3-77246ABEFF00}" srcOrd="0" destOrd="0" presId="urn:microsoft.com/office/officeart/2018/2/layout/IconCircleList"/>
    <dgm:cxn modelId="{4EAD8DC6-3FCF-41E5-8288-E1BF8F0667E7}" type="presOf" srcId="{C9C7FF5E-DA6B-44FF-B8F6-5E4CE7443E29}" destId="{57803D5E-D170-4E84-BAC5-242EE39D385B}" srcOrd="0" destOrd="0" presId="urn:microsoft.com/office/officeart/2018/2/layout/IconCircleList"/>
    <dgm:cxn modelId="{C25780E6-AB1D-4E78-A3F0-71CBC99E47CD}" type="presOf" srcId="{92DD7BC9-94CD-4CBE-903D-1721DD0B4D0A}" destId="{34CCE623-C260-4657-B82E-D1A6E80A406F}" srcOrd="0" destOrd="0" presId="urn:microsoft.com/office/officeart/2018/2/layout/IconCircleList"/>
    <dgm:cxn modelId="{5C2091B8-E89C-4E91-9050-490CD781DA2A}" type="presParOf" srcId="{57803D5E-D170-4E84-BAC5-242EE39D385B}" destId="{6A58C5C4-FEFD-4DC3-99BE-DC9B6A72C0E0}" srcOrd="0" destOrd="0" presId="urn:microsoft.com/office/officeart/2018/2/layout/IconCircleList"/>
    <dgm:cxn modelId="{D1F33801-8C73-44D3-996B-C2586796E888}" type="presParOf" srcId="{6A58C5C4-FEFD-4DC3-99BE-DC9B6A72C0E0}" destId="{61D9B430-0778-4BD4-9CE7-6B70046632AD}" srcOrd="0" destOrd="0" presId="urn:microsoft.com/office/officeart/2018/2/layout/IconCircleList"/>
    <dgm:cxn modelId="{A5588BB0-19C9-4BC5-8E3F-9CEE9C9E8122}" type="presParOf" srcId="{61D9B430-0778-4BD4-9CE7-6B70046632AD}" destId="{DC8D5B0D-34FD-4186-9C2E-A32A420ACE58}" srcOrd="0" destOrd="0" presId="urn:microsoft.com/office/officeart/2018/2/layout/IconCircleList"/>
    <dgm:cxn modelId="{B8AE5331-AD65-4343-98D8-740F1F9315DA}" type="presParOf" srcId="{61D9B430-0778-4BD4-9CE7-6B70046632AD}" destId="{B158EC76-0B16-4A94-9176-707C38E929AF}" srcOrd="1" destOrd="0" presId="urn:microsoft.com/office/officeart/2018/2/layout/IconCircleList"/>
    <dgm:cxn modelId="{70D5A831-33C1-4D89-8CC9-D9D721DC4FC7}" type="presParOf" srcId="{61D9B430-0778-4BD4-9CE7-6B70046632AD}" destId="{CCCDC9A4-9283-4BE0-BB66-29DB20827AF4}" srcOrd="2" destOrd="0" presId="urn:microsoft.com/office/officeart/2018/2/layout/IconCircleList"/>
    <dgm:cxn modelId="{355665E9-305E-4896-BBFD-ADEA4226685B}" type="presParOf" srcId="{61D9B430-0778-4BD4-9CE7-6B70046632AD}" destId="{C7A6829E-77C0-4E37-A1B7-9B5E8BCD94A0}" srcOrd="3" destOrd="0" presId="urn:microsoft.com/office/officeart/2018/2/layout/IconCircleList"/>
    <dgm:cxn modelId="{109F2431-4B93-4768-A400-AD9C0AB5FAE2}" type="presParOf" srcId="{6A58C5C4-FEFD-4DC3-99BE-DC9B6A72C0E0}" destId="{7AF5B179-DAA3-48B8-BE90-B23EF18FF036}" srcOrd="1" destOrd="0" presId="urn:microsoft.com/office/officeart/2018/2/layout/IconCircleList"/>
    <dgm:cxn modelId="{F138C422-D37A-43D0-8A51-BD1CAA4281BD}" type="presParOf" srcId="{6A58C5C4-FEFD-4DC3-99BE-DC9B6A72C0E0}" destId="{F90E97CA-CAF5-4238-986D-578E2804AA74}" srcOrd="2" destOrd="0" presId="urn:microsoft.com/office/officeart/2018/2/layout/IconCircleList"/>
    <dgm:cxn modelId="{A02925BF-3ABC-4496-9A2D-ACBABE2CCEDD}" type="presParOf" srcId="{F90E97CA-CAF5-4238-986D-578E2804AA74}" destId="{B3128675-903D-4265-BA2D-B0598E589817}" srcOrd="0" destOrd="0" presId="urn:microsoft.com/office/officeart/2018/2/layout/IconCircleList"/>
    <dgm:cxn modelId="{2AC923D6-F5E2-44A5-BCCF-1DE163A321E2}" type="presParOf" srcId="{F90E97CA-CAF5-4238-986D-578E2804AA74}" destId="{332E85DF-AB8A-429A-AEEB-2329512FDF6E}" srcOrd="1" destOrd="0" presId="urn:microsoft.com/office/officeart/2018/2/layout/IconCircleList"/>
    <dgm:cxn modelId="{9EBE0B4D-8D04-4DEB-81BA-D11C544E5F58}" type="presParOf" srcId="{F90E97CA-CAF5-4238-986D-578E2804AA74}" destId="{AD51BFE8-D9C5-4425-A8EC-9678AD6A2CFC}" srcOrd="2" destOrd="0" presId="urn:microsoft.com/office/officeart/2018/2/layout/IconCircleList"/>
    <dgm:cxn modelId="{30B0AC8D-690A-4DDF-968F-F5B4E31D5637}" type="presParOf" srcId="{F90E97CA-CAF5-4238-986D-578E2804AA74}" destId="{4DCAF899-EE15-48CB-A8CE-9DEAC6263D14}" srcOrd="3" destOrd="0" presId="urn:microsoft.com/office/officeart/2018/2/layout/IconCircleList"/>
    <dgm:cxn modelId="{B8614031-78AC-41AC-9F62-F563F69AB912}" type="presParOf" srcId="{6A58C5C4-FEFD-4DC3-99BE-DC9B6A72C0E0}" destId="{D82505DE-9B15-4A30-9831-CBDB705C33C2}" srcOrd="3" destOrd="0" presId="urn:microsoft.com/office/officeart/2018/2/layout/IconCircleList"/>
    <dgm:cxn modelId="{2C9F5E30-6498-472A-B557-46D116D6D434}" type="presParOf" srcId="{6A58C5C4-FEFD-4DC3-99BE-DC9B6A72C0E0}" destId="{174FC509-FF2B-4D50-9A4F-F0923859D0E6}" srcOrd="4" destOrd="0" presId="urn:microsoft.com/office/officeart/2018/2/layout/IconCircleList"/>
    <dgm:cxn modelId="{515CEC98-FDFE-4E0E-94C4-C93193BB3355}" type="presParOf" srcId="{174FC509-FF2B-4D50-9A4F-F0923859D0E6}" destId="{ACD40069-6E12-484D-A92D-18B7D72C3590}" srcOrd="0" destOrd="0" presId="urn:microsoft.com/office/officeart/2018/2/layout/IconCircleList"/>
    <dgm:cxn modelId="{CF51AE68-0E2C-4CEE-85FF-DDFDB77F0C34}" type="presParOf" srcId="{174FC509-FF2B-4D50-9A4F-F0923859D0E6}" destId="{265A5DF2-70B0-40D9-955A-FA689543308B}" srcOrd="1" destOrd="0" presId="urn:microsoft.com/office/officeart/2018/2/layout/IconCircleList"/>
    <dgm:cxn modelId="{D6BC1A30-EC02-4D33-943C-DC6DDE8D7651}" type="presParOf" srcId="{174FC509-FF2B-4D50-9A4F-F0923859D0E6}" destId="{38862E4F-74CD-42CA-9170-0E6E7889EA12}" srcOrd="2" destOrd="0" presId="urn:microsoft.com/office/officeart/2018/2/layout/IconCircleList"/>
    <dgm:cxn modelId="{3A4D7456-AD11-4F3D-A296-4371F6CCAE58}" type="presParOf" srcId="{174FC509-FF2B-4D50-9A4F-F0923859D0E6}" destId="{34CCE623-C260-4657-B82E-D1A6E80A406F}" srcOrd="3" destOrd="0" presId="urn:microsoft.com/office/officeart/2018/2/layout/IconCircleList"/>
    <dgm:cxn modelId="{99B9FE7B-8BAC-4904-A445-2BEFD1D8AB47}" type="presParOf" srcId="{6A58C5C4-FEFD-4DC3-99BE-DC9B6A72C0E0}" destId="{CAA64176-F3CA-4301-A2FD-A381264D18EA}" srcOrd="5" destOrd="0" presId="urn:microsoft.com/office/officeart/2018/2/layout/IconCircleList"/>
    <dgm:cxn modelId="{191E800A-0EB4-4460-B2E2-AEBFD9A80B34}" type="presParOf" srcId="{6A58C5C4-FEFD-4DC3-99BE-DC9B6A72C0E0}" destId="{CA8AF110-FE23-4D91-A3BC-B632049DF244}" srcOrd="6" destOrd="0" presId="urn:microsoft.com/office/officeart/2018/2/layout/IconCircleList"/>
    <dgm:cxn modelId="{42CDEC55-C059-47AE-85BE-08F420878965}" type="presParOf" srcId="{CA8AF110-FE23-4D91-A3BC-B632049DF244}" destId="{38CF68BD-9FC1-4AD5-B984-5C7D1B82888F}" srcOrd="0" destOrd="0" presId="urn:microsoft.com/office/officeart/2018/2/layout/IconCircleList"/>
    <dgm:cxn modelId="{D77A6CD6-D6BA-4A7E-9AB5-DBE71C9D1376}" type="presParOf" srcId="{CA8AF110-FE23-4D91-A3BC-B632049DF244}" destId="{9CE45B4E-6226-406F-BF9F-6559F3BACBAA}" srcOrd="1" destOrd="0" presId="urn:microsoft.com/office/officeart/2018/2/layout/IconCircleList"/>
    <dgm:cxn modelId="{C43858E7-B7CD-44D8-B140-00C5F7D2DC33}" type="presParOf" srcId="{CA8AF110-FE23-4D91-A3BC-B632049DF244}" destId="{A764F14F-5027-4F95-B0B5-5EEE8D1CF3E5}" srcOrd="2" destOrd="0" presId="urn:microsoft.com/office/officeart/2018/2/layout/IconCircleList"/>
    <dgm:cxn modelId="{89A55116-EB53-4F25-A0CB-9A5AD82B77F8}" type="presParOf" srcId="{CA8AF110-FE23-4D91-A3BC-B632049DF244}" destId="{995A29F0-5F59-478D-9087-CAFB69FF68F8}" srcOrd="3" destOrd="0" presId="urn:microsoft.com/office/officeart/2018/2/layout/IconCircleList"/>
    <dgm:cxn modelId="{12C6AE45-3E76-4712-9926-91C6F1DF700E}" type="presParOf" srcId="{6A58C5C4-FEFD-4DC3-99BE-DC9B6A72C0E0}" destId="{895D0F4F-1546-4D14-86D0-413349080315}" srcOrd="7" destOrd="0" presId="urn:microsoft.com/office/officeart/2018/2/layout/IconCircleList"/>
    <dgm:cxn modelId="{6A50BC53-1091-43D9-A6E2-E6DCFD7977FC}" type="presParOf" srcId="{6A58C5C4-FEFD-4DC3-99BE-DC9B6A72C0E0}" destId="{B9B13728-1FC6-4ACE-943D-9702A482326D}" srcOrd="8" destOrd="0" presId="urn:microsoft.com/office/officeart/2018/2/layout/IconCircleList"/>
    <dgm:cxn modelId="{76DA618C-855E-41A3-B5D8-87C0129D1034}" type="presParOf" srcId="{B9B13728-1FC6-4ACE-943D-9702A482326D}" destId="{ACF713D2-D39B-4444-A8C2-415D615740EA}" srcOrd="0" destOrd="0" presId="urn:microsoft.com/office/officeart/2018/2/layout/IconCircleList"/>
    <dgm:cxn modelId="{E2E363BF-7091-41CB-BE66-D09989559D2B}" type="presParOf" srcId="{B9B13728-1FC6-4ACE-943D-9702A482326D}" destId="{FF707120-3F77-499D-A5AF-5A4C7E4D0F32}" srcOrd="1" destOrd="0" presId="urn:microsoft.com/office/officeart/2018/2/layout/IconCircleList"/>
    <dgm:cxn modelId="{11892BEC-053D-453A-BA48-ECD22AA7929D}" type="presParOf" srcId="{B9B13728-1FC6-4ACE-943D-9702A482326D}" destId="{3F4C1FAD-82AF-494E-892A-E9B00AEA7009}" srcOrd="2" destOrd="0" presId="urn:microsoft.com/office/officeart/2018/2/layout/IconCircleList"/>
    <dgm:cxn modelId="{A21D4D5A-CAD8-4919-8F51-5AF856E412C7}" type="presParOf" srcId="{B9B13728-1FC6-4ACE-943D-9702A482326D}" destId="{A53BC57F-7DEE-44F8-AAB3-77246ABEFF0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F1095D-749B-4D50-A674-43404809CAA0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0DFA32E-F8EB-455F-A4F0-E7795C0A2164}">
      <dgm:prSet/>
      <dgm:spPr/>
      <dgm:t>
        <a:bodyPr/>
        <a:lstStyle/>
        <a:p>
          <a:r>
            <a:rPr lang="th-TH" dirty="0"/>
            <a:t>มุ่งพัฒนาเด็กทุกคนให้มีพัฒนาการด้านร่างกาย อารมณ์ จิตใจ สังคม และสติปัญญา อย่างมีคุณภาพและต่อเนื่อง	</a:t>
          </a:r>
          <a:endParaRPr lang="en-US" dirty="0"/>
        </a:p>
      </dgm:t>
    </dgm:pt>
    <dgm:pt modelId="{63D34507-DC90-4687-9907-6530AD5D3353}" type="parTrans" cxnId="{23DB3BC0-35A6-4E2F-A73B-CC7005A110C5}">
      <dgm:prSet/>
      <dgm:spPr/>
      <dgm:t>
        <a:bodyPr/>
        <a:lstStyle/>
        <a:p>
          <a:endParaRPr lang="en-US"/>
        </a:p>
      </dgm:t>
    </dgm:pt>
    <dgm:pt modelId="{033A1E12-99C4-44C5-89D3-D4ADBDB7AAA8}" type="sibTrans" cxnId="{23DB3BC0-35A6-4E2F-A73B-CC7005A110C5}">
      <dgm:prSet/>
      <dgm:spPr/>
      <dgm:t>
        <a:bodyPr/>
        <a:lstStyle/>
        <a:p>
          <a:endParaRPr lang="en-US"/>
        </a:p>
      </dgm:t>
    </dgm:pt>
    <dgm:pt modelId="{B8444495-665D-4183-BC77-397D07EB4A5F}">
      <dgm:prSet custT="1"/>
      <dgm:spPr/>
      <dgm:t>
        <a:bodyPr/>
        <a:lstStyle/>
        <a:p>
          <a:r>
            <a:rPr lang="th-TH" sz="3600" dirty="0"/>
            <a:t>ได้รับประสบการณ์การเรียนรู้อย่างมีความสุขและตามวัย </a:t>
          </a:r>
          <a:endParaRPr lang="en-US" sz="3600" dirty="0"/>
        </a:p>
      </dgm:t>
    </dgm:pt>
    <dgm:pt modelId="{D0C0C0F0-5B14-4630-B079-94115DC2D7E2}" type="parTrans" cxnId="{BD93EC8A-A90E-4F41-A8D9-7937866B65DD}">
      <dgm:prSet/>
      <dgm:spPr/>
      <dgm:t>
        <a:bodyPr/>
        <a:lstStyle/>
        <a:p>
          <a:endParaRPr lang="en-US"/>
        </a:p>
      </dgm:t>
    </dgm:pt>
    <dgm:pt modelId="{B03FBAA6-26CF-46B6-9E66-2CC9FB5B2DEC}" type="sibTrans" cxnId="{BD93EC8A-A90E-4F41-A8D9-7937866B65DD}">
      <dgm:prSet/>
      <dgm:spPr/>
      <dgm:t>
        <a:bodyPr/>
        <a:lstStyle/>
        <a:p>
          <a:endParaRPr lang="en-US"/>
        </a:p>
      </dgm:t>
    </dgm:pt>
    <dgm:pt modelId="{52970E65-1263-4582-929F-F460A98B0784}">
      <dgm:prSet custT="1"/>
      <dgm:spPr/>
      <dgm:t>
        <a:bodyPr/>
        <a:lstStyle/>
        <a:p>
          <a:r>
            <a:rPr lang="th-TH" sz="3200" dirty="0"/>
            <a:t>มีทักษะชีวิตและปฏิบัติตนตามหลักปรัชญาเศรษฐกิจพอเพียง </a:t>
          </a:r>
          <a:endParaRPr lang="en-US" sz="3200" dirty="0"/>
        </a:p>
      </dgm:t>
    </dgm:pt>
    <dgm:pt modelId="{8C6B95FC-0B22-48BF-9571-30A1E065E2BD}" type="parTrans" cxnId="{37C6CBCE-F408-4BA2-8F26-341A7102F756}">
      <dgm:prSet/>
      <dgm:spPr/>
      <dgm:t>
        <a:bodyPr/>
        <a:lstStyle/>
        <a:p>
          <a:endParaRPr lang="en-US"/>
        </a:p>
      </dgm:t>
    </dgm:pt>
    <dgm:pt modelId="{780ABB69-7A5E-4BCF-BD0E-4ED5213AAF56}" type="sibTrans" cxnId="{37C6CBCE-F408-4BA2-8F26-341A7102F756}">
      <dgm:prSet/>
      <dgm:spPr/>
      <dgm:t>
        <a:bodyPr/>
        <a:lstStyle/>
        <a:p>
          <a:endParaRPr lang="en-US"/>
        </a:p>
      </dgm:t>
    </dgm:pt>
    <dgm:pt modelId="{6BDB072D-6E33-4AF8-8187-65120F8F1CAA}">
      <dgm:prSet custT="1"/>
      <dgm:spPr/>
      <dgm:t>
        <a:bodyPr/>
        <a:lstStyle/>
        <a:p>
          <a:r>
            <a:rPr lang="th-TH" sz="4000" dirty="0"/>
            <a:t>เป็นคนดี มีวินัย และสำนึกความเป็นไทย</a:t>
          </a:r>
          <a:endParaRPr lang="en-US" sz="4000" dirty="0"/>
        </a:p>
      </dgm:t>
    </dgm:pt>
    <dgm:pt modelId="{35DD9F58-0044-4629-BCF0-0F8ADD62A24B}" type="parTrans" cxnId="{083E6C1A-2D5A-4B44-B270-6EC89518A8BD}">
      <dgm:prSet/>
      <dgm:spPr/>
      <dgm:t>
        <a:bodyPr/>
        <a:lstStyle/>
        <a:p>
          <a:endParaRPr lang="en-US"/>
        </a:p>
      </dgm:t>
    </dgm:pt>
    <dgm:pt modelId="{59291C6C-C84B-4BEF-A25B-97CC5701C7B1}" type="sibTrans" cxnId="{083E6C1A-2D5A-4B44-B270-6EC89518A8BD}">
      <dgm:prSet/>
      <dgm:spPr/>
      <dgm:t>
        <a:bodyPr/>
        <a:lstStyle/>
        <a:p>
          <a:endParaRPr lang="en-US"/>
        </a:p>
      </dgm:t>
    </dgm:pt>
    <dgm:pt modelId="{69B7B950-1AF4-4FA0-8133-3A84E41F331E}">
      <dgm:prSet custT="1"/>
      <dgm:spPr/>
      <dgm:t>
        <a:bodyPr/>
        <a:lstStyle/>
        <a:p>
          <a:r>
            <a:rPr lang="th-TH" sz="2800" dirty="0"/>
            <a:t>มีความร่วมมือระหว่างสถานศึกษา พ่อแม่ ครอบครัว ชุมชน และทุกฝ่ายที่เกี่ยวข้องกับการพัฒนาเด็ก</a:t>
          </a:r>
          <a:endParaRPr lang="en-US" sz="2800" dirty="0"/>
        </a:p>
      </dgm:t>
    </dgm:pt>
    <dgm:pt modelId="{67BF4D96-0556-47E6-BA90-190FB4FB3724}" type="parTrans" cxnId="{E72474DF-50DA-4D8F-A090-15B9C51E426F}">
      <dgm:prSet/>
      <dgm:spPr/>
      <dgm:t>
        <a:bodyPr/>
        <a:lstStyle/>
        <a:p>
          <a:endParaRPr lang="en-US"/>
        </a:p>
      </dgm:t>
    </dgm:pt>
    <dgm:pt modelId="{2C51251B-A88D-4A2D-A30B-2D0480D3398C}" type="sibTrans" cxnId="{E72474DF-50DA-4D8F-A090-15B9C51E426F}">
      <dgm:prSet/>
      <dgm:spPr/>
      <dgm:t>
        <a:bodyPr/>
        <a:lstStyle/>
        <a:p>
          <a:endParaRPr lang="en-US"/>
        </a:p>
      </dgm:t>
    </dgm:pt>
    <dgm:pt modelId="{15AE7BE1-AE13-4BBD-9347-68AC6CEBA2A0}" type="pres">
      <dgm:prSet presAssocID="{D9F1095D-749B-4D50-A674-43404809CAA0}" presName="diagram" presStyleCnt="0">
        <dgm:presLayoutVars>
          <dgm:dir/>
          <dgm:resizeHandles val="exact"/>
        </dgm:presLayoutVars>
      </dgm:prSet>
      <dgm:spPr/>
    </dgm:pt>
    <dgm:pt modelId="{7DA89E73-43FA-482F-A6A2-2F47C8B114A4}" type="pres">
      <dgm:prSet presAssocID="{50DFA32E-F8EB-455F-A4F0-E7795C0A2164}" presName="node" presStyleLbl="node1" presStyleIdx="0" presStyleCnt="5" custLinFactNeighborY="968">
        <dgm:presLayoutVars>
          <dgm:bulletEnabled val="1"/>
        </dgm:presLayoutVars>
      </dgm:prSet>
      <dgm:spPr/>
    </dgm:pt>
    <dgm:pt modelId="{79FF89C7-88E1-4E67-8D39-C5AD621F3770}" type="pres">
      <dgm:prSet presAssocID="{033A1E12-99C4-44C5-89D3-D4ADBDB7AAA8}" presName="sibTrans" presStyleCnt="0"/>
      <dgm:spPr/>
    </dgm:pt>
    <dgm:pt modelId="{3488B38B-B283-436D-98EC-A9BF7F66E3F3}" type="pres">
      <dgm:prSet presAssocID="{B8444495-665D-4183-BC77-397D07EB4A5F}" presName="node" presStyleLbl="node1" presStyleIdx="1" presStyleCnt="5">
        <dgm:presLayoutVars>
          <dgm:bulletEnabled val="1"/>
        </dgm:presLayoutVars>
      </dgm:prSet>
      <dgm:spPr/>
    </dgm:pt>
    <dgm:pt modelId="{AAAA665E-F296-48E4-9858-C5A4A5D0EE37}" type="pres">
      <dgm:prSet presAssocID="{B03FBAA6-26CF-46B6-9E66-2CC9FB5B2DEC}" presName="sibTrans" presStyleCnt="0"/>
      <dgm:spPr/>
    </dgm:pt>
    <dgm:pt modelId="{BA02642A-BDCD-4B88-9E31-B420D29D35C0}" type="pres">
      <dgm:prSet presAssocID="{52970E65-1263-4582-929F-F460A98B0784}" presName="node" presStyleLbl="node1" presStyleIdx="2" presStyleCnt="5">
        <dgm:presLayoutVars>
          <dgm:bulletEnabled val="1"/>
        </dgm:presLayoutVars>
      </dgm:prSet>
      <dgm:spPr/>
    </dgm:pt>
    <dgm:pt modelId="{55D0B15E-1E26-4631-A47F-D1C98EC55EFE}" type="pres">
      <dgm:prSet presAssocID="{780ABB69-7A5E-4BCF-BD0E-4ED5213AAF56}" presName="sibTrans" presStyleCnt="0"/>
      <dgm:spPr/>
    </dgm:pt>
    <dgm:pt modelId="{B04741F6-80BF-4090-9118-9EAE0DA193A8}" type="pres">
      <dgm:prSet presAssocID="{6BDB072D-6E33-4AF8-8187-65120F8F1CAA}" presName="node" presStyleLbl="node1" presStyleIdx="3" presStyleCnt="5">
        <dgm:presLayoutVars>
          <dgm:bulletEnabled val="1"/>
        </dgm:presLayoutVars>
      </dgm:prSet>
      <dgm:spPr/>
    </dgm:pt>
    <dgm:pt modelId="{B8E275EE-D6DA-4C9A-9867-6EA786676317}" type="pres">
      <dgm:prSet presAssocID="{59291C6C-C84B-4BEF-A25B-97CC5701C7B1}" presName="sibTrans" presStyleCnt="0"/>
      <dgm:spPr/>
    </dgm:pt>
    <dgm:pt modelId="{62B2B8F8-C5A9-4415-ACD9-CB2E4C7D0159}" type="pres">
      <dgm:prSet presAssocID="{69B7B950-1AF4-4FA0-8133-3A84E41F331E}" presName="node" presStyleLbl="node1" presStyleIdx="4" presStyleCnt="5">
        <dgm:presLayoutVars>
          <dgm:bulletEnabled val="1"/>
        </dgm:presLayoutVars>
      </dgm:prSet>
      <dgm:spPr/>
    </dgm:pt>
  </dgm:ptLst>
  <dgm:cxnLst>
    <dgm:cxn modelId="{083E6C1A-2D5A-4B44-B270-6EC89518A8BD}" srcId="{D9F1095D-749B-4D50-A674-43404809CAA0}" destId="{6BDB072D-6E33-4AF8-8187-65120F8F1CAA}" srcOrd="3" destOrd="0" parTransId="{35DD9F58-0044-4629-BCF0-0F8ADD62A24B}" sibTransId="{59291C6C-C84B-4BEF-A25B-97CC5701C7B1}"/>
    <dgm:cxn modelId="{F7DE0B76-D32A-4EB9-BAB8-386F71D59597}" type="presOf" srcId="{6BDB072D-6E33-4AF8-8187-65120F8F1CAA}" destId="{B04741F6-80BF-4090-9118-9EAE0DA193A8}" srcOrd="0" destOrd="0" presId="urn:microsoft.com/office/officeart/2005/8/layout/default"/>
    <dgm:cxn modelId="{D8FCF85A-2C30-48CF-88EE-51DACE6DE5A1}" type="presOf" srcId="{52970E65-1263-4582-929F-F460A98B0784}" destId="{BA02642A-BDCD-4B88-9E31-B420D29D35C0}" srcOrd="0" destOrd="0" presId="urn:microsoft.com/office/officeart/2005/8/layout/default"/>
    <dgm:cxn modelId="{BD93EC8A-A90E-4F41-A8D9-7937866B65DD}" srcId="{D9F1095D-749B-4D50-A674-43404809CAA0}" destId="{B8444495-665D-4183-BC77-397D07EB4A5F}" srcOrd="1" destOrd="0" parTransId="{D0C0C0F0-5B14-4630-B079-94115DC2D7E2}" sibTransId="{B03FBAA6-26CF-46B6-9E66-2CC9FB5B2DEC}"/>
    <dgm:cxn modelId="{933BE893-23E1-44C1-9045-57DD24758683}" type="presOf" srcId="{69B7B950-1AF4-4FA0-8133-3A84E41F331E}" destId="{62B2B8F8-C5A9-4415-ACD9-CB2E4C7D0159}" srcOrd="0" destOrd="0" presId="urn:microsoft.com/office/officeart/2005/8/layout/default"/>
    <dgm:cxn modelId="{3B6067B3-8230-4EE7-81AB-AAC407A86F0E}" type="presOf" srcId="{B8444495-665D-4183-BC77-397D07EB4A5F}" destId="{3488B38B-B283-436D-98EC-A9BF7F66E3F3}" srcOrd="0" destOrd="0" presId="urn:microsoft.com/office/officeart/2005/8/layout/default"/>
    <dgm:cxn modelId="{23DB3BC0-35A6-4E2F-A73B-CC7005A110C5}" srcId="{D9F1095D-749B-4D50-A674-43404809CAA0}" destId="{50DFA32E-F8EB-455F-A4F0-E7795C0A2164}" srcOrd="0" destOrd="0" parTransId="{63D34507-DC90-4687-9907-6530AD5D3353}" sibTransId="{033A1E12-99C4-44C5-89D3-D4ADBDB7AAA8}"/>
    <dgm:cxn modelId="{F5C089C6-89D2-4E70-9E43-9F6585631CC1}" type="presOf" srcId="{D9F1095D-749B-4D50-A674-43404809CAA0}" destId="{15AE7BE1-AE13-4BBD-9347-68AC6CEBA2A0}" srcOrd="0" destOrd="0" presId="urn:microsoft.com/office/officeart/2005/8/layout/default"/>
    <dgm:cxn modelId="{37C6CBCE-F408-4BA2-8F26-341A7102F756}" srcId="{D9F1095D-749B-4D50-A674-43404809CAA0}" destId="{52970E65-1263-4582-929F-F460A98B0784}" srcOrd="2" destOrd="0" parTransId="{8C6B95FC-0B22-48BF-9571-30A1E065E2BD}" sibTransId="{780ABB69-7A5E-4BCF-BD0E-4ED5213AAF56}"/>
    <dgm:cxn modelId="{E72474DF-50DA-4D8F-A090-15B9C51E426F}" srcId="{D9F1095D-749B-4D50-A674-43404809CAA0}" destId="{69B7B950-1AF4-4FA0-8133-3A84E41F331E}" srcOrd="4" destOrd="0" parTransId="{67BF4D96-0556-47E6-BA90-190FB4FB3724}" sibTransId="{2C51251B-A88D-4A2D-A30B-2D0480D3398C}"/>
    <dgm:cxn modelId="{6349AAEB-4E0E-4D4F-B324-B70C837488C2}" type="presOf" srcId="{50DFA32E-F8EB-455F-A4F0-E7795C0A2164}" destId="{7DA89E73-43FA-482F-A6A2-2F47C8B114A4}" srcOrd="0" destOrd="0" presId="urn:microsoft.com/office/officeart/2005/8/layout/default"/>
    <dgm:cxn modelId="{E86A4E25-E638-47D7-9953-E30B1CE8CAB9}" type="presParOf" srcId="{15AE7BE1-AE13-4BBD-9347-68AC6CEBA2A0}" destId="{7DA89E73-43FA-482F-A6A2-2F47C8B114A4}" srcOrd="0" destOrd="0" presId="urn:microsoft.com/office/officeart/2005/8/layout/default"/>
    <dgm:cxn modelId="{65989D4D-C70E-4A90-97EE-BF85318CC884}" type="presParOf" srcId="{15AE7BE1-AE13-4BBD-9347-68AC6CEBA2A0}" destId="{79FF89C7-88E1-4E67-8D39-C5AD621F3770}" srcOrd="1" destOrd="0" presId="urn:microsoft.com/office/officeart/2005/8/layout/default"/>
    <dgm:cxn modelId="{D15756E2-C083-4971-A627-55795D683853}" type="presParOf" srcId="{15AE7BE1-AE13-4BBD-9347-68AC6CEBA2A0}" destId="{3488B38B-B283-436D-98EC-A9BF7F66E3F3}" srcOrd="2" destOrd="0" presId="urn:microsoft.com/office/officeart/2005/8/layout/default"/>
    <dgm:cxn modelId="{562F4769-7B91-4013-B164-99E9323FDFE7}" type="presParOf" srcId="{15AE7BE1-AE13-4BBD-9347-68AC6CEBA2A0}" destId="{AAAA665E-F296-48E4-9858-C5A4A5D0EE37}" srcOrd="3" destOrd="0" presId="urn:microsoft.com/office/officeart/2005/8/layout/default"/>
    <dgm:cxn modelId="{4EA09986-46C0-4D1C-B606-19ED32640FF7}" type="presParOf" srcId="{15AE7BE1-AE13-4BBD-9347-68AC6CEBA2A0}" destId="{BA02642A-BDCD-4B88-9E31-B420D29D35C0}" srcOrd="4" destOrd="0" presId="urn:microsoft.com/office/officeart/2005/8/layout/default"/>
    <dgm:cxn modelId="{D4D7FBBB-9DC8-4832-BF1B-94D9C0C8D057}" type="presParOf" srcId="{15AE7BE1-AE13-4BBD-9347-68AC6CEBA2A0}" destId="{55D0B15E-1E26-4631-A47F-D1C98EC55EFE}" srcOrd="5" destOrd="0" presId="urn:microsoft.com/office/officeart/2005/8/layout/default"/>
    <dgm:cxn modelId="{EE7F4077-C132-4557-9A28-B2698802926F}" type="presParOf" srcId="{15AE7BE1-AE13-4BBD-9347-68AC6CEBA2A0}" destId="{B04741F6-80BF-4090-9118-9EAE0DA193A8}" srcOrd="6" destOrd="0" presId="urn:microsoft.com/office/officeart/2005/8/layout/default"/>
    <dgm:cxn modelId="{B2BA17F5-0F6C-4C2B-B849-E22FA3E4E856}" type="presParOf" srcId="{15AE7BE1-AE13-4BBD-9347-68AC6CEBA2A0}" destId="{B8E275EE-D6DA-4C9A-9867-6EA786676317}" srcOrd="7" destOrd="0" presId="urn:microsoft.com/office/officeart/2005/8/layout/default"/>
    <dgm:cxn modelId="{9EA9C292-2758-4AAB-9F97-7DE82C30A833}" type="presParOf" srcId="{15AE7BE1-AE13-4BBD-9347-68AC6CEBA2A0}" destId="{62B2B8F8-C5A9-4415-ACD9-CB2E4C7D015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AEC12-5F3D-45FD-80E1-33AC8E8E06E5}">
      <dsp:nvSpPr>
        <dsp:cNvPr id="0" name=""/>
        <dsp:cNvSpPr/>
      </dsp:nvSpPr>
      <dsp:spPr>
        <a:xfrm>
          <a:off x="0" y="0"/>
          <a:ext cx="978280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E0A4A31-F0D3-46C4-87FE-BF74F9BA7D7A}">
      <dsp:nvSpPr>
        <dsp:cNvPr id="0" name=""/>
        <dsp:cNvSpPr/>
      </dsp:nvSpPr>
      <dsp:spPr>
        <a:xfrm>
          <a:off x="0" y="0"/>
          <a:ext cx="9782801" cy="114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900" kern="1200"/>
            <a:t>การดูแลเด็กที่มีคุณภาพสูง โดยผู้ดูแลที่ได้รับการฝึกอบรมเฉพาะทาง และศูนย์ผ่านการรับรองมาตรฐาน</a:t>
          </a:r>
          <a:endParaRPr lang="en-US" sz="2900" kern="1200"/>
        </a:p>
      </dsp:txBody>
      <dsp:txXfrm>
        <a:off x="0" y="0"/>
        <a:ext cx="9782801" cy="1143000"/>
      </dsp:txXfrm>
    </dsp:sp>
    <dsp:sp modelId="{CAAB37CE-0FF6-485E-9941-E2B766E0887F}">
      <dsp:nvSpPr>
        <dsp:cNvPr id="0" name=""/>
        <dsp:cNvSpPr/>
      </dsp:nvSpPr>
      <dsp:spPr>
        <a:xfrm>
          <a:off x="0" y="1143000"/>
          <a:ext cx="978280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ECD39AE-291B-4BE8-8E75-1AFFF78241B5}">
      <dsp:nvSpPr>
        <dsp:cNvPr id="0" name=""/>
        <dsp:cNvSpPr/>
      </dsp:nvSpPr>
      <dsp:spPr>
        <a:xfrm>
          <a:off x="0" y="1143000"/>
          <a:ext cx="9782801" cy="114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900" kern="1200"/>
            <a:t>มีกฎระเบียบและสิ่งแวดล้อมของโรงเรียน และเตรียมความพร้อมเด็กก่อนเข้าโรงเรียนอนุบาล</a:t>
          </a:r>
          <a:endParaRPr lang="en-US" sz="2900" kern="1200"/>
        </a:p>
      </dsp:txBody>
      <dsp:txXfrm>
        <a:off x="0" y="1143000"/>
        <a:ext cx="9782801" cy="1143000"/>
      </dsp:txXfrm>
    </dsp:sp>
    <dsp:sp modelId="{A5411B14-DDF2-49B0-B03C-1929A54ED23A}">
      <dsp:nvSpPr>
        <dsp:cNvPr id="0" name=""/>
        <dsp:cNvSpPr/>
      </dsp:nvSpPr>
      <dsp:spPr>
        <a:xfrm>
          <a:off x="0" y="2286000"/>
          <a:ext cx="978280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D44B2C-7988-44CF-B6A2-6BAFE8D8A54C}">
      <dsp:nvSpPr>
        <dsp:cNvPr id="0" name=""/>
        <dsp:cNvSpPr/>
      </dsp:nvSpPr>
      <dsp:spPr>
        <a:xfrm>
          <a:off x="0" y="2286000"/>
          <a:ext cx="9782801" cy="114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900" kern="1200"/>
            <a:t>มีหลักสูตรที่เหมาะสมกับอายุของเด็ก</a:t>
          </a:r>
          <a:endParaRPr lang="en-US" sz="2900" kern="1200"/>
        </a:p>
      </dsp:txBody>
      <dsp:txXfrm>
        <a:off x="0" y="2286000"/>
        <a:ext cx="9782801" cy="1143000"/>
      </dsp:txXfrm>
    </dsp:sp>
    <dsp:sp modelId="{D82D6767-B622-44F9-A8B9-3C50091B07D0}">
      <dsp:nvSpPr>
        <dsp:cNvPr id="0" name=""/>
        <dsp:cNvSpPr/>
      </dsp:nvSpPr>
      <dsp:spPr>
        <a:xfrm>
          <a:off x="0" y="3429000"/>
          <a:ext cx="978280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77EE7B-3CB8-44B7-B675-905DE2C74BF5}">
      <dsp:nvSpPr>
        <dsp:cNvPr id="0" name=""/>
        <dsp:cNvSpPr/>
      </dsp:nvSpPr>
      <dsp:spPr>
        <a:xfrm>
          <a:off x="0" y="3429000"/>
          <a:ext cx="9782801" cy="114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900" kern="1200"/>
            <a:t>ศูนย์ดูแลเด็กปฏิบัติตามเกณฑ์ด้านสุขภาพและความปลอดภัย  เช่น หัตถการที่เหมาะสมและปลอดภัยสำหรับทารก ทักษะการช่วยตนเองของเด็กวัยเตาะแตะ</a:t>
          </a:r>
          <a:endParaRPr lang="en-US" sz="2900" kern="1200"/>
        </a:p>
      </dsp:txBody>
      <dsp:txXfrm>
        <a:off x="0" y="3429000"/>
        <a:ext cx="9782801" cy="1143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C7300-F975-4C78-B584-F7103B7E486E}">
      <dsp:nvSpPr>
        <dsp:cNvPr id="0" name=""/>
        <dsp:cNvSpPr/>
      </dsp:nvSpPr>
      <dsp:spPr>
        <a:xfrm>
          <a:off x="0" y="0"/>
          <a:ext cx="8315380" cy="137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/>
            <a:t> เด็กซึ่งมีอายุยังไม่ครบหกปีบริบูรณ์ และให้หมายความรวมถึงทารกในครรภ์มารดาด้วย</a:t>
          </a:r>
          <a:endParaRPr lang="en-US" sz="2800" kern="1200" dirty="0"/>
        </a:p>
      </dsp:txBody>
      <dsp:txXfrm>
        <a:off x="40173" y="40173"/>
        <a:ext cx="6835317" cy="1291254"/>
      </dsp:txXfrm>
    </dsp:sp>
    <dsp:sp modelId="{DDEDD8E6-7D39-4AE7-BA80-E82B9C64B2F2}">
      <dsp:nvSpPr>
        <dsp:cNvPr id="0" name=""/>
        <dsp:cNvSpPr/>
      </dsp:nvSpPr>
      <dsp:spPr>
        <a:xfrm>
          <a:off x="733710" y="1600199"/>
          <a:ext cx="8315380" cy="137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/>
            <a:t>เป็นทรัพยากรบุคคลที่มีความสำคัญอย่างยิ่งของประเทศ</a:t>
          </a:r>
          <a:endParaRPr lang="en-US" sz="2800" kern="1200"/>
        </a:p>
      </dsp:txBody>
      <dsp:txXfrm>
        <a:off x="773883" y="1640372"/>
        <a:ext cx="6609784" cy="1291254"/>
      </dsp:txXfrm>
    </dsp:sp>
    <dsp:sp modelId="{74623357-8857-49E9-B382-B5797E6BD6AB}">
      <dsp:nvSpPr>
        <dsp:cNvPr id="0" name=""/>
        <dsp:cNvSpPr/>
      </dsp:nvSpPr>
      <dsp:spPr>
        <a:xfrm>
          <a:off x="1467420" y="3200399"/>
          <a:ext cx="8315380" cy="137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/>
            <a:t>สามารถเติบโตเป็นผู้ใหญ่ที่ดีมีคุณภาพและจะเป็นกำลังสำคัญของประเทศชาติ ต่อไปในอนาคต ถ้าได้รับการดูแลอย่างเหมาะสมตามช่วงวัย</a:t>
          </a:r>
          <a:endParaRPr lang="en-US" sz="2800" kern="1200"/>
        </a:p>
      </dsp:txBody>
      <dsp:txXfrm>
        <a:off x="1507593" y="3240572"/>
        <a:ext cx="6609784" cy="1291254"/>
      </dsp:txXfrm>
    </dsp:sp>
    <dsp:sp modelId="{DEAA5DD0-F046-41AF-A655-1A0A74075B50}">
      <dsp:nvSpPr>
        <dsp:cNvPr id="0" name=""/>
        <dsp:cNvSpPr/>
      </dsp:nvSpPr>
      <dsp:spPr>
        <a:xfrm>
          <a:off x="7423840" y="1040130"/>
          <a:ext cx="891540" cy="89154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624436" y="1040130"/>
        <a:ext cx="490348" cy="670884"/>
      </dsp:txXfrm>
    </dsp:sp>
    <dsp:sp modelId="{B0E0BBFA-176E-4BD5-8AC1-48AC5BCFECC3}">
      <dsp:nvSpPr>
        <dsp:cNvPr id="0" name=""/>
        <dsp:cNvSpPr/>
      </dsp:nvSpPr>
      <dsp:spPr>
        <a:xfrm>
          <a:off x="8157550" y="2631186"/>
          <a:ext cx="891540" cy="89154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58146" y="2631186"/>
        <a:ext cx="490348" cy="6708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034C4-5C48-405F-A465-FBA106C71D1F}">
      <dsp:nvSpPr>
        <dsp:cNvPr id="0" name=""/>
        <dsp:cNvSpPr/>
      </dsp:nvSpPr>
      <dsp:spPr>
        <a:xfrm>
          <a:off x="0" y="0"/>
          <a:ext cx="7826240" cy="1005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/>
            <a:t>๑. จัดทำหลักสูตรสถานพัฒนาเด็กปฐมวัยที่สอดคล้องกับหลักสูตรการศึกษาปฐมวัยของกระทรวงศึกษาธิการ</a:t>
          </a:r>
          <a:endParaRPr lang="en-US" sz="2400" kern="1200"/>
        </a:p>
      </dsp:txBody>
      <dsp:txXfrm>
        <a:off x="29460" y="29460"/>
        <a:ext cx="6655867" cy="946920"/>
      </dsp:txXfrm>
    </dsp:sp>
    <dsp:sp modelId="{154D07FA-634F-481B-9C14-45FA5CF60DF0}">
      <dsp:nvSpPr>
        <dsp:cNvPr id="0" name=""/>
        <dsp:cNvSpPr/>
      </dsp:nvSpPr>
      <dsp:spPr>
        <a:xfrm>
          <a:off x="655447" y="1188720"/>
          <a:ext cx="7826240" cy="1005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/>
            <a:t>๒. ปฏิบัติตามหลักสูตรสถานพัฒนาเด็กปฐมวัย</a:t>
          </a:r>
          <a:endParaRPr lang="en-US" sz="2400" kern="1200"/>
        </a:p>
      </dsp:txBody>
      <dsp:txXfrm>
        <a:off x="684907" y="1218180"/>
        <a:ext cx="6458077" cy="946920"/>
      </dsp:txXfrm>
    </dsp:sp>
    <dsp:sp modelId="{26200D53-F859-4EEF-B0AD-AD6B77066295}">
      <dsp:nvSpPr>
        <dsp:cNvPr id="0" name=""/>
        <dsp:cNvSpPr/>
      </dsp:nvSpPr>
      <dsp:spPr>
        <a:xfrm>
          <a:off x="1301112" y="2377440"/>
          <a:ext cx="7826240" cy="1005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/>
            <a:t>๓. ประเมินการใช้หลักสูตรสถานพัฒนาเด็กปฐมวัย</a:t>
          </a:r>
          <a:endParaRPr lang="en-US" sz="2400" kern="1200"/>
        </a:p>
      </dsp:txBody>
      <dsp:txXfrm>
        <a:off x="1330572" y="2406900"/>
        <a:ext cx="6467859" cy="946920"/>
      </dsp:txXfrm>
    </dsp:sp>
    <dsp:sp modelId="{1CDB03BD-524E-48C3-9B65-BBE7E649C8ED}">
      <dsp:nvSpPr>
        <dsp:cNvPr id="0" name=""/>
        <dsp:cNvSpPr/>
      </dsp:nvSpPr>
      <dsp:spPr>
        <a:xfrm>
          <a:off x="1956560" y="3566160"/>
          <a:ext cx="7826240" cy="1005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/>
            <a:t>๔. นำผลการประเมินไปพัฒนาและปรับปรุงหลักสูตรสถานพัฒนาเด็กปฐมวัย</a:t>
          </a:r>
          <a:endParaRPr lang="en-US" sz="2400" kern="1200"/>
        </a:p>
      </dsp:txBody>
      <dsp:txXfrm>
        <a:off x="1986020" y="3595620"/>
        <a:ext cx="6458077" cy="946920"/>
      </dsp:txXfrm>
    </dsp:sp>
    <dsp:sp modelId="{1CD1045C-7157-4353-AF39-A8A39D3503EB}">
      <dsp:nvSpPr>
        <dsp:cNvPr id="0" name=""/>
        <dsp:cNvSpPr/>
      </dsp:nvSpPr>
      <dsp:spPr>
        <a:xfrm>
          <a:off x="7172444" y="770382"/>
          <a:ext cx="653796" cy="6537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7319548" y="770382"/>
        <a:ext cx="359588" cy="491981"/>
      </dsp:txXfrm>
    </dsp:sp>
    <dsp:sp modelId="{7AB3DA91-4EC7-468F-B58D-18C2528B8778}">
      <dsp:nvSpPr>
        <dsp:cNvPr id="0" name=""/>
        <dsp:cNvSpPr/>
      </dsp:nvSpPr>
      <dsp:spPr>
        <a:xfrm>
          <a:off x="7827892" y="1959102"/>
          <a:ext cx="653796" cy="6537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7974996" y="1959102"/>
        <a:ext cx="359588" cy="491981"/>
      </dsp:txXfrm>
    </dsp:sp>
    <dsp:sp modelId="{666837AF-C500-4B4B-9432-43829F0BF2BF}">
      <dsp:nvSpPr>
        <dsp:cNvPr id="0" name=""/>
        <dsp:cNvSpPr/>
      </dsp:nvSpPr>
      <dsp:spPr>
        <a:xfrm>
          <a:off x="8473557" y="3147822"/>
          <a:ext cx="653796" cy="6537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8620661" y="3147822"/>
        <a:ext cx="359588" cy="4919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21EF1-A22F-4C2B-B7BD-7BDB0FF60240}">
      <dsp:nvSpPr>
        <dsp:cNvPr id="0" name=""/>
        <dsp:cNvSpPr/>
      </dsp:nvSpPr>
      <dsp:spPr>
        <a:xfrm>
          <a:off x="0" y="2232"/>
          <a:ext cx="97828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876EE-5B97-43BF-B62A-BBD518ABE0F5}">
      <dsp:nvSpPr>
        <dsp:cNvPr id="0" name=""/>
        <dsp:cNvSpPr/>
      </dsp:nvSpPr>
      <dsp:spPr>
        <a:xfrm>
          <a:off x="0" y="2232"/>
          <a:ext cx="9782801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800" kern="1200"/>
            <a:t>๒.๑.๑ มีแผนการจัดประสบการณ์การเรียนรู้ที่สอดคล้องกับหลักสูตรการศึกษาปฐมวัย มีการดำเนินงานและประเมินผล</a:t>
          </a:r>
          <a:endParaRPr lang="en-US" sz="3800" kern="1200"/>
        </a:p>
      </dsp:txBody>
      <dsp:txXfrm>
        <a:off x="0" y="2232"/>
        <a:ext cx="9782801" cy="1522511"/>
      </dsp:txXfrm>
    </dsp:sp>
    <dsp:sp modelId="{F540C6E3-D8B1-41DE-A4CD-11704E337555}">
      <dsp:nvSpPr>
        <dsp:cNvPr id="0" name=""/>
        <dsp:cNvSpPr/>
      </dsp:nvSpPr>
      <dsp:spPr>
        <a:xfrm>
          <a:off x="0" y="1524744"/>
          <a:ext cx="97828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31AB5-8C23-4A1F-BE44-4C8517EACFDA}">
      <dsp:nvSpPr>
        <dsp:cNvPr id="0" name=""/>
        <dsp:cNvSpPr/>
      </dsp:nvSpPr>
      <dsp:spPr>
        <a:xfrm>
          <a:off x="0" y="1524744"/>
          <a:ext cx="9782801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800" kern="1200"/>
            <a:t>๒.๑.๒ จัดพื้นที่/มุมประสบการณ์การเรียนรู้และการเล่นที่เหมาะสมอย่างหลากหลาย</a:t>
          </a:r>
          <a:endParaRPr lang="en-US" sz="3800" kern="1200"/>
        </a:p>
      </dsp:txBody>
      <dsp:txXfrm>
        <a:off x="0" y="1524744"/>
        <a:ext cx="9782801" cy="1522511"/>
      </dsp:txXfrm>
    </dsp:sp>
    <dsp:sp modelId="{3C523360-68BB-40C4-B918-101594CFCE5B}">
      <dsp:nvSpPr>
        <dsp:cNvPr id="0" name=""/>
        <dsp:cNvSpPr/>
      </dsp:nvSpPr>
      <dsp:spPr>
        <a:xfrm>
          <a:off x="0" y="3047255"/>
          <a:ext cx="97828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5E53F-B8D7-4C25-8F29-CBD07AE1ACAD}">
      <dsp:nvSpPr>
        <dsp:cNvPr id="0" name=""/>
        <dsp:cNvSpPr/>
      </dsp:nvSpPr>
      <dsp:spPr>
        <a:xfrm>
          <a:off x="0" y="3047255"/>
          <a:ext cx="9782801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800" kern="1200"/>
            <a:t>๒.๑.๓ จัดกิจกรรมส่งเสริมพัฒนาการทุกด้านอย่างบูรณาการตามธรรมชาติของเด็กที่เรียนรู้ด้วยประสาทสัมผัส ลงมือทำ ปฏิสัมพันธ์ และการเล่น</a:t>
          </a:r>
          <a:endParaRPr lang="en-US" sz="3800" kern="1200"/>
        </a:p>
      </dsp:txBody>
      <dsp:txXfrm>
        <a:off x="0" y="3047255"/>
        <a:ext cx="9782801" cy="15225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1BB0E-8AA2-4B31-B5B9-F39ED43952B5}">
      <dsp:nvSpPr>
        <dsp:cNvPr id="0" name=""/>
        <dsp:cNvSpPr/>
      </dsp:nvSpPr>
      <dsp:spPr>
        <a:xfrm>
          <a:off x="0" y="0"/>
          <a:ext cx="978280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B78E118-F723-4063-8D69-06356C808D06}">
      <dsp:nvSpPr>
        <dsp:cNvPr id="0" name=""/>
        <dsp:cNvSpPr/>
      </dsp:nvSpPr>
      <dsp:spPr>
        <a:xfrm>
          <a:off x="0" y="0"/>
          <a:ext cx="9782801" cy="228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300" kern="1200"/>
            <a:t>๒.๑.๔ เลือกใช้สื่อ/อุปกรณ์ เทคโนโลยีเครื่องเล่นและจัดสภาพแวดล้อมภายใน-ภายนอก แหล่งเรียนรู้ที่เพียงพอ เหมาะสม ปลอดภัย</a:t>
          </a:r>
          <a:endParaRPr lang="en-US" sz="4300" kern="1200"/>
        </a:p>
      </dsp:txBody>
      <dsp:txXfrm>
        <a:off x="0" y="0"/>
        <a:ext cx="9782801" cy="2286000"/>
      </dsp:txXfrm>
    </dsp:sp>
    <dsp:sp modelId="{636FD6FD-F1D2-4129-92FE-2930D903042E}">
      <dsp:nvSpPr>
        <dsp:cNvPr id="0" name=""/>
        <dsp:cNvSpPr/>
      </dsp:nvSpPr>
      <dsp:spPr>
        <a:xfrm>
          <a:off x="0" y="2286000"/>
          <a:ext cx="978280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E2BB90-A033-4413-B1CA-CA29FB8C255D}">
      <dsp:nvSpPr>
        <dsp:cNvPr id="0" name=""/>
        <dsp:cNvSpPr/>
      </dsp:nvSpPr>
      <dsp:spPr>
        <a:xfrm>
          <a:off x="0" y="2286000"/>
          <a:ext cx="9782801" cy="228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300" kern="1200"/>
            <a:t>๒.๑.๕ เฝ้าระวังติดตามพัฒนาการเด็กรายบุคคลเป็นระยะ เพื่อใช้ผลในการจัดกิจกรรมพัฒนาเด็กทุกคนให้เต็มตามศักยภาพ</a:t>
          </a:r>
          <a:endParaRPr lang="en-US" sz="4300" kern="1200"/>
        </a:p>
      </dsp:txBody>
      <dsp:txXfrm>
        <a:off x="0" y="2286000"/>
        <a:ext cx="9782801" cy="2286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D5B0D-34FD-4186-9C2E-A32A420ACE58}">
      <dsp:nvSpPr>
        <dsp:cNvPr id="0" name=""/>
        <dsp:cNvSpPr/>
      </dsp:nvSpPr>
      <dsp:spPr>
        <a:xfrm>
          <a:off x="1528748" y="96343"/>
          <a:ext cx="1092486" cy="109248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58EC76-0B16-4A94-9176-707C38E929AF}">
      <dsp:nvSpPr>
        <dsp:cNvPr id="0" name=""/>
        <dsp:cNvSpPr/>
      </dsp:nvSpPr>
      <dsp:spPr>
        <a:xfrm>
          <a:off x="1758170" y="325766"/>
          <a:ext cx="633642" cy="6336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6829E-77C0-4E37-A1B7-9B5E8BCD94A0}">
      <dsp:nvSpPr>
        <dsp:cNvPr id="0" name=""/>
        <dsp:cNvSpPr/>
      </dsp:nvSpPr>
      <dsp:spPr>
        <a:xfrm>
          <a:off x="2855339" y="96343"/>
          <a:ext cx="2575147" cy="1092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/>
            <a:t>๑. อาหารที่เหมาะสม และเพียงพอตามวัยทุกวัน</a:t>
          </a:r>
          <a:endParaRPr lang="en-US" sz="3200" kern="1200" dirty="0"/>
        </a:p>
      </dsp:txBody>
      <dsp:txXfrm>
        <a:off x="2855339" y="96343"/>
        <a:ext cx="2575147" cy="1092486"/>
      </dsp:txXfrm>
    </dsp:sp>
    <dsp:sp modelId="{B3128675-903D-4265-BA2D-B0598E589817}">
      <dsp:nvSpPr>
        <dsp:cNvPr id="0" name=""/>
        <dsp:cNvSpPr/>
      </dsp:nvSpPr>
      <dsp:spPr>
        <a:xfrm>
          <a:off x="5879186" y="96343"/>
          <a:ext cx="1092486" cy="109248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E85DF-AB8A-429A-AEEB-2329512FDF6E}">
      <dsp:nvSpPr>
        <dsp:cNvPr id="0" name=""/>
        <dsp:cNvSpPr/>
      </dsp:nvSpPr>
      <dsp:spPr>
        <a:xfrm>
          <a:off x="6108608" y="325766"/>
          <a:ext cx="633642" cy="6336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CAF899-EE15-48CB-A8CE-9DEAC6263D14}">
      <dsp:nvSpPr>
        <dsp:cNvPr id="0" name=""/>
        <dsp:cNvSpPr/>
      </dsp:nvSpPr>
      <dsp:spPr>
        <a:xfrm>
          <a:off x="7066178" y="96343"/>
          <a:ext cx="2854344" cy="1092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/>
            <a:t>๒. เครื่องชั่งน้ำหนักและเครื่องวัดความยาว/ส่วนสูงที่ได้มาตรฐาน ติดตั้งถูกต้องและมีการฝึกใช้งานอย่างถูกวิธี</a:t>
          </a:r>
          <a:endParaRPr lang="en-US" sz="2400" kern="1200" dirty="0"/>
        </a:p>
      </dsp:txBody>
      <dsp:txXfrm>
        <a:off x="7066178" y="96343"/>
        <a:ext cx="2854344" cy="1092486"/>
      </dsp:txXfrm>
    </dsp:sp>
    <dsp:sp modelId="{ACD40069-6E12-484D-A92D-18B7D72C3590}">
      <dsp:nvSpPr>
        <dsp:cNvPr id="0" name=""/>
        <dsp:cNvSpPr/>
      </dsp:nvSpPr>
      <dsp:spPr>
        <a:xfrm>
          <a:off x="1528748" y="2082656"/>
          <a:ext cx="1092486" cy="109248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A5DF2-70B0-40D9-955A-FA689543308B}">
      <dsp:nvSpPr>
        <dsp:cNvPr id="0" name=""/>
        <dsp:cNvSpPr/>
      </dsp:nvSpPr>
      <dsp:spPr>
        <a:xfrm>
          <a:off x="1758170" y="2312078"/>
          <a:ext cx="633642" cy="6336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CE623-C260-4657-B82E-D1A6E80A406F}">
      <dsp:nvSpPr>
        <dsp:cNvPr id="0" name=""/>
        <dsp:cNvSpPr/>
      </dsp:nvSpPr>
      <dsp:spPr>
        <a:xfrm>
          <a:off x="2855339" y="2082656"/>
          <a:ext cx="2575147" cy="1092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/>
            <a:t>๓. ประเมินการเจริญเติบโตเป็นรายบุคคลอย่างถูกวิธี บันทึกข้อมูลน้ำหนัก ส่วนสูงลงในกราฟการเจริญเติบโตต่อเนื่องอย่างน้อยทุก ๓ เดือน</a:t>
          </a:r>
          <a:endParaRPr lang="en-US" sz="2400" kern="1200" dirty="0"/>
        </a:p>
      </dsp:txBody>
      <dsp:txXfrm>
        <a:off x="2855339" y="2082656"/>
        <a:ext cx="2575147" cy="1092486"/>
      </dsp:txXfrm>
    </dsp:sp>
    <dsp:sp modelId="{38CF68BD-9FC1-4AD5-B984-5C7D1B82888F}">
      <dsp:nvSpPr>
        <dsp:cNvPr id="0" name=""/>
        <dsp:cNvSpPr/>
      </dsp:nvSpPr>
      <dsp:spPr>
        <a:xfrm>
          <a:off x="5879186" y="2082656"/>
          <a:ext cx="1092486" cy="109248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E45B4E-6226-406F-BF9F-6559F3BACBAA}">
      <dsp:nvSpPr>
        <dsp:cNvPr id="0" name=""/>
        <dsp:cNvSpPr/>
      </dsp:nvSpPr>
      <dsp:spPr>
        <a:xfrm>
          <a:off x="6108608" y="2312078"/>
          <a:ext cx="633642" cy="6336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A29F0-5F59-478D-9087-CAFB69FF68F8}">
      <dsp:nvSpPr>
        <dsp:cNvPr id="0" name=""/>
        <dsp:cNvSpPr/>
      </dsp:nvSpPr>
      <dsp:spPr>
        <a:xfrm>
          <a:off x="7202996" y="2116829"/>
          <a:ext cx="2575147" cy="1092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/>
            <a:t>๔. ยาและเวชภัณฑ์สามัญประจำบ้านและอุปกรณ์ปฐมพยาบาลเบื้องต้น</a:t>
          </a:r>
          <a:endParaRPr lang="en-US" sz="2800" kern="1200" dirty="0"/>
        </a:p>
      </dsp:txBody>
      <dsp:txXfrm>
        <a:off x="7202996" y="2116829"/>
        <a:ext cx="2575147" cy="1092486"/>
      </dsp:txXfrm>
    </dsp:sp>
    <dsp:sp modelId="{ACF713D2-D39B-4444-A8C2-415D615740EA}">
      <dsp:nvSpPr>
        <dsp:cNvPr id="0" name=""/>
        <dsp:cNvSpPr/>
      </dsp:nvSpPr>
      <dsp:spPr>
        <a:xfrm>
          <a:off x="1528748" y="4068969"/>
          <a:ext cx="1092486" cy="109248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07120-3F77-499D-A5AF-5A4C7E4D0F32}">
      <dsp:nvSpPr>
        <dsp:cNvPr id="0" name=""/>
        <dsp:cNvSpPr/>
      </dsp:nvSpPr>
      <dsp:spPr>
        <a:xfrm>
          <a:off x="1758170" y="4298391"/>
          <a:ext cx="633642" cy="63364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BC57F-7DEE-44F8-AAB3-77246ABEFF00}">
      <dsp:nvSpPr>
        <dsp:cNvPr id="0" name=""/>
        <dsp:cNvSpPr/>
      </dsp:nvSpPr>
      <dsp:spPr>
        <a:xfrm>
          <a:off x="2855339" y="4068969"/>
          <a:ext cx="2575147" cy="1092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/>
            <a:t>๕. การอบรมปฐมพยาบาลและฝึกช่วยชีวิตเบื้องต้น </a:t>
          </a:r>
          <a:r>
            <a:rPr lang="th-TH" sz="1800" kern="1200" dirty="0"/>
            <a:t>(</a:t>
          </a:r>
          <a:r>
            <a:rPr lang="en-US" sz="1800" kern="1200" dirty="0"/>
            <a:t>CPR)</a:t>
          </a:r>
        </a:p>
      </dsp:txBody>
      <dsp:txXfrm>
        <a:off x="2855339" y="4068969"/>
        <a:ext cx="2575147" cy="10924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89E73-43FA-482F-A6A2-2F47C8B114A4}">
      <dsp:nvSpPr>
        <dsp:cNvPr id="0" name=""/>
        <dsp:cNvSpPr/>
      </dsp:nvSpPr>
      <dsp:spPr>
        <a:xfrm>
          <a:off x="0" y="316624"/>
          <a:ext cx="3057125" cy="18342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kern="1200" dirty="0"/>
            <a:t>มุ่งพัฒนาเด็กทุกคนให้มีพัฒนาการด้านร่างกาย อารมณ์ จิตใจ สังคม และสติปัญญา อย่างมีคุณภาพและต่อเนื่อง	</a:t>
          </a:r>
          <a:endParaRPr lang="en-US" sz="2600" kern="1200" dirty="0"/>
        </a:p>
      </dsp:txBody>
      <dsp:txXfrm>
        <a:off x="0" y="316624"/>
        <a:ext cx="3057125" cy="1834275"/>
      </dsp:txXfrm>
    </dsp:sp>
    <dsp:sp modelId="{3488B38B-B283-436D-98EC-A9BF7F66E3F3}">
      <dsp:nvSpPr>
        <dsp:cNvPr id="0" name=""/>
        <dsp:cNvSpPr/>
      </dsp:nvSpPr>
      <dsp:spPr>
        <a:xfrm>
          <a:off x="3362837" y="298868"/>
          <a:ext cx="3057125" cy="18342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kern="1200" dirty="0"/>
            <a:t>ได้รับประสบการณ์การเรียนรู้อย่างมีความสุขและตามวัย </a:t>
          </a:r>
          <a:endParaRPr lang="en-US" sz="3600" kern="1200" dirty="0"/>
        </a:p>
      </dsp:txBody>
      <dsp:txXfrm>
        <a:off x="3362837" y="298868"/>
        <a:ext cx="3057125" cy="1834275"/>
      </dsp:txXfrm>
    </dsp:sp>
    <dsp:sp modelId="{BA02642A-BDCD-4B88-9E31-B420D29D35C0}">
      <dsp:nvSpPr>
        <dsp:cNvPr id="0" name=""/>
        <dsp:cNvSpPr/>
      </dsp:nvSpPr>
      <dsp:spPr>
        <a:xfrm>
          <a:off x="6725675" y="298868"/>
          <a:ext cx="3057125" cy="18342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/>
            <a:t>มีทักษะชีวิตและปฏิบัติตนตามหลักปรัชญาเศรษฐกิจพอเพียง </a:t>
          </a:r>
          <a:endParaRPr lang="en-US" sz="3200" kern="1200" dirty="0"/>
        </a:p>
      </dsp:txBody>
      <dsp:txXfrm>
        <a:off x="6725675" y="298868"/>
        <a:ext cx="3057125" cy="1834275"/>
      </dsp:txXfrm>
    </dsp:sp>
    <dsp:sp modelId="{B04741F6-80BF-4090-9118-9EAE0DA193A8}">
      <dsp:nvSpPr>
        <dsp:cNvPr id="0" name=""/>
        <dsp:cNvSpPr/>
      </dsp:nvSpPr>
      <dsp:spPr>
        <a:xfrm>
          <a:off x="1681418" y="2438856"/>
          <a:ext cx="3057125" cy="18342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000" kern="1200" dirty="0"/>
            <a:t>เป็นคนดี มีวินัย และสำนึกความเป็นไทย</a:t>
          </a:r>
          <a:endParaRPr lang="en-US" sz="4000" kern="1200" dirty="0"/>
        </a:p>
      </dsp:txBody>
      <dsp:txXfrm>
        <a:off x="1681418" y="2438856"/>
        <a:ext cx="3057125" cy="1834275"/>
      </dsp:txXfrm>
    </dsp:sp>
    <dsp:sp modelId="{62B2B8F8-C5A9-4415-ACD9-CB2E4C7D0159}">
      <dsp:nvSpPr>
        <dsp:cNvPr id="0" name=""/>
        <dsp:cNvSpPr/>
      </dsp:nvSpPr>
      <dsp:spPr>
        <a:xfrm>
          <a:off x="5044256" y="2438856"/>
          <a:ext cx="3057125" cy="18342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/>
            <a:t>มีความร่วมมือระหว่างสถานศึกษา พ่อแม่ ครอบครัว ชุมชน และทุกฝ่ายที่เกี่ยวข้องกับการพัฒนาเด็ก</a:t>
          </a:r>
          <a:endParaRPr lang="en-US" sz="2800" kern="1200" dirty="0"/>
        </a:p>
      </dsp:txBody>
      <dsp:txXfrm>
        <a:off x="5044256" y="2438856"/>
        <a:ext cx="3057125" cy="1834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C1B2135-D882-473A-9495-F90475B708B0}" type="datetime1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01/07/67</a:t>
            </a:fld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ส่วนท้าย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83FE8255-DA7C-414D-A6BD-0435062B93A7}" type="datetime1">
              <a:rPr lang="th-TH" smtClean="0"/>
              <a:t>01/07/67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h-TH" noProof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h-TH" noProof="0"/>
              <a:t>แก้ไขสไตล์ข้อความต้นแบบ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6" name="ตัวแทนส่วนท้าย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841221E5-7225-48EB-A4EE-420E7BFCF70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pPr rtl="0"/>
              <a:t>2</a:t>
            </a:fld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1011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41221E5-7225-48EB-A4EE-420E7BFCF705}" type="slidenum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pPr rtl="0"/>
              <a:t>56</a:t>
            </a:fld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80886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41221E5-7225-48EB-A4EE-420E7BFCF705}" type="slidenum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pPr rtl="0"/>
              <a:t>57</a:t>
            </a:fld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51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กลุ่ม 51"/>
          <p:cNvGrpSpPr/>
          <p:nvPr/>
        </p:nvGrpSpPr>
        <p:grpSpPr>
          <a:xfrm>
            <a:off x="0" y="0"/>
            <a:ext cx="12190412" cy="6858000"/>
            <a:chOff x="0" y="0"/>
            <a:chExt cx="12190412" cy="6858000"/>
          </a:xfrm>
        </p:grpSpPr>
        <p:sp>
          <p:nvSpPr>
            <p:cNvPr id="53" name="สี่เหลี่ยมผืนผ้า 52"/>
            <p:cNvSpPr/>
            <p:nvPr/>
          </p:nvSpPr>
          <p:spPr>
            <a:xfrm>
              <a:off x="146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h-TH" noProof="0" dirty="0"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grpSp>
          <p:nvGrpSpPr>
            <p:cNvPr id="54" name="กลุ่ม 49"/>
            <p:cNvGrpSpPr>
              <a:grpSpLocks/>
            </p:cNvGrpSpPr>
            <p:nvPr/>
          </p:nvGrpSpPr>
          <p:grpSpPr bwMode="auto">
            <a:xfrm>
              <a:off x="0" y="0"/>
              <a:ext cx="8805863" cy="6858000"/>
              <a:chOff x="0" y="0"/>
              <a:chExt cx="5547" cy="4320"/>
            </a:xfrm>
          </p:grpSpPr>
          <p:grpSp>
            <p:nvGrpSpPr>
              <p:cNvPr id="55" name="กลุ่ม 54"/>
              <p:cNvGrpSpPr>
                <a:grpSpLocks/>
              </p:cNvGrpSpPr>
              <p:nvPr/>
            </p:nvGrpSpPr>
            <p:grpSpPr bwMode="auto">
              <a:xfrm rot="-215207">
                <a:off x="3690" y="234"/>
                <a:ext cx="1857" cy="3625"/>
                <a:chOff x="3010" y="778"/>
                <a:chExt cx="1857" cy="3625"/>
              </a:xfrm>
            </p:grpSpPr>
            <p:sp>
              <p:nvSpPr>
                <p:cNvPr id="132" name="รูปแบบอิสระ 4"/>
                <p:cNvSpPr>
                  <a:spLocks/>
                </p:cNvSpPr>
                <p:nvPr/>
              </p:nvSpPr>
              <p:spPr bwMode="ltGray">
                <a:xfrm rot="12185230" flipV="1">
                  <a:off x="3534" y="778"/>
                  <a:ext cx="1333" cy="1485"/>
                </a:xfrm>
                <a:custGeom>
                  <a:avLst/>
                  <a:gdLst>
                    <a:gd name="T0" fmla="*/ 16 w 596"/>
                    <a:gd name="T1" fmla="*/ 370 h 666"/>
                    <a:gd name="T2" fmla="*/ 6 w 596"/>
                    <a:gd name="T3" fmla="*/ 341 h 666"/>
                    <a:gd name="T4" fmla="*/ 0 w 596"/>
                    <a:gd name="T5" fmla="*/ 289 h 666"/>
                    <a:gd name="T6" fmla="*/ 4 w 596"/>
                    <a:gd name="T7" fmla="*/ 222 h 666"/>
                    <a:gd name="T8" fmla="*/ 25 w 596"/>
                    <a:gd name="T9" fmla="*/ 151 h 666"/>
                    <a:gd name="T10" fmla="*/ 69 w 596"/>
                    <a:gd name="T11" fmla="*/ 84 h 666"/>
                    <a:gd name="T12" fmla="*/ 142 w 596"/>
                    <a:gd name="T13" fmla="*/ 31 h 666"/>
                    <a:gd name="T14" fmla="*/ 247 w 596"/>
                    <a:gd name="T15" fmla="*/ 2 h 666"/>
                    <a:gd name="T16" fmla="*/ 380 w 596"/>
                    <a:gd name="T17" fmla="*/ 9 h 666"/>
                    <a:gd name="T18" fmla="*/ 484 w 596"/>
                    <a:gd name="T19" fmla="*/ 68 h 666"/>
                    <a:gd name="T20" fmla="*/ 554 w 596"/>
                    <a:gd name="T21" fmla="*/ 165 h 666"/>
                    <a:gd name="T22" fmla="*/ 591 w 596"/>
                    <a:gd name="T23" fmla="*/ 284 h 666"/>
                    <a:gd name="T24" fmla="*/ 595 w 596"/>
                    <a:gd name="T25" fmla="*/ 409 h 666"/>
                    <a:gd name="T26" fmla="*/ 566 w 596"/>
                    <a:gd name="T27" fmla="*/ 525 h 666"/>
                    <a:gd name="T28" fmla="*/ 507 w 596"/>
                    <a:gd name="T29" fmla="*/ 615 h 666"/>
                    <a:gd name="T30" fmla="*/ 417 w 596"/>
                    <a:gd name="T31" fmla="*/ 663 h 666"/>
                    <a:gd name="T32" fmla="*/ 389 w 596"/>
                    <a:gd name="T33" fmla="*/ 659 h 666"/>
                    <a:gd name="T34" fmla="*/ 441 w 596"/>
                    <a:gd name="T35" fmla="*/ 617 h 666"/>
                    <a:gd name="T36" fmla="*/ 482 w 596"/>
                    <a:gd name="T37" fmla="*/ 544 h 666"/>
                    <a:gd name="T38" fmla="*/ 509 w 596"/>
                    <a:gd name="T39" fmla="*/ 454 h 666"/>
                    <a:gd name="T40" fmla="*/ 520 w 596"/>
                    <a:gd name="T41" fmla="*/ 355 h 666"/>
                    <a:gd name="T42" fmla="*/ 514 w 596"/>
                    <a:gd name="T43" fmla="*/ 258 h 666"/>
                    <a:gd name="T44" fmla="*/ 485 w 596"/>
                    <a:gd name="T45" fmla="*/ 174 h 666"/>
                    <a:gd name="T46" fmla="*/ 433 w 596"/>
                    <a:gd name="T47" fmla="*/ 112 h 666"/>
                    <a:gd name="T48" fmla="*/ 341 w 596"/>
                    <a:gd name="T49" fmla="*/ 75 h 666"/>
                    <a:gd name="T50" fmla="*/ 246 w 596"/>
                    <a:gd name="T51" fmla="*/ 61 h 666"/>
                    <a:gd name="T52" fmla="*/ 174 w 596"/>
                    <a:gd name="T53" fmla="*/ 71 h 666"/>
                    <a:gd name="T54" fmla="*/ 121 w 596"/>
                    <a:gd name="T55" fmla="*/ 101 h 666"/>
                    <a:gd name="T56" fmla="*/ 84 w 596"/>
                    <a:gd name="T57" fmla="*/ 149 h 666"/>
                    <a:gd name="T58" fmla="*/ 57 w 596"/>
                    <a:gd name="T59" fmla="*/ 206 h 666"/>
                    <a:gd name="T60" fmla="*/ 40 w 596"/>
                    <a:gd name="T61" fmla="*/ 272 h 666"/>
                    <a:gd name="T62" fmla="*/ 28 w 596"/>
                    <a:gd name="T63" fmla="*/ 339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6" h="666">
                      <a:moveTo>
                        <a:pt x="22" y="372"/>
                      </a:moveTo>
                      <a:lnTo>
                        <a:pt x="16" y="370"/>
                      </a:lnTo>
                      <a:lnTo>
                        <a:pt x="10" y="360"/>
                      </a:lnTo>
                      <a:lnTo>
                        <a:pt x="6" y="341"/>
                      </a:lnTo>
                      <a:lnTo>
                        <a:pt x="1" y="318"/>
                      </a:lnTo>
                      <a:lnTo>
                        <a:pt x="0" y="289"/>
                      </a:lnTo>
                      <a:lnTo>
                        <a:pt x="0" y="257"/>
                      </a:lnTo>
                      <a:lnTo>
                        <a:pt x="4" y="222"/>
                      </a:lnTo>
                      <a:lnTo>
                        <a:pt x="13" y="187"/>
                      </a:lnTo>
                      <a:lnTo>
                        <a:pt x="25" y="151"/>
                      </a:lnTo>
                      <a:lnTo>
                        <a:pt x="45" y="116"/>
                      </a:lnTo>
                      <a:lnTo>
                        <a:pt x="69" y="84"/>
                      </a:lnTo>
                      <a:lnTo>
                        <a:pt x="101" y="55"/>
                      </a:lnTo>
                      <a:lnTo>
                        <a:pt x="142" y="31"/>
                      </a:lnTo>
                      <a:lnTo>
                        <a:pt x="190" y="13"/>
                      </a:lnTo>
                      <a:lnTo>
                        <a:pt x="247" y="2"/>
                      </a:lnTo>
                      <a:lnTo>
                        <a:pt x="314" y="0"/>
                      </a:lnTo>
                      <a:lnTo>
                        <a:pt x="380" y="9"/>
                      </a:lnTo>
                      <a:lnTo>
                        <a:pt x="436" y="33"/>
                      </a:lnTo>
                      <a:lnTo>
                        <a:pt x="484" y="68"/>
                      </a:lnTo>
                      <a:lnTo>
                        <a:pt x="524" y="113"/>
                      </a:lnTo>
                      <a:lnTo>
                        <a:pt x="554" y="165"/>
                      </a:lnTo>
                      <a:lnTo>
                        <a:pt x="577" y="222"/>
                      </a:lnTo>
                      <a:lnTo>
                        <a:pt x="591" y="284"/>
                      </a:lnTo>
                      <a:lnTo>
                        <a:pt x="596" y="347"/>
                      </a:lnTo>
                      <a:lnTo>
                        <a:pt x="595" y="409"/>
                      </a:lnTo>
                      <a:lnTo>
                        <a:pt x="585" y="469"/>
                      </a:lnTo>
                      <a:lnTo>
                        <a:pt x="566" y="525"/>
                      </a:lnTo>
                      <a:lnTo>
                        <a:pt x="540" y="574"/>
                      </a:lnTo>
                      <a:lnTo>
                        <a:pt x="507" y="615"/>
                      </a:lnTo>
                      <a:lnTo>
                        <a:pt x="465" y="645"/>
                      </a:lnTo>
                      <a:lnTo>
                        <a:pt x="417" y="663"/>
                      </a:lnTo>
                      <a:lnTo>
                        <a:pt x="360" y="666"/>
                      </a:lnTo>
                      <a:lnTo>
                        <a:pt x="389" y="659"/>
                      </a:lnTo>
                      <a:lnTo>
                        <a:pt x="417" y="642"/>
                      </a:lnTo>
                      <a:lnTo>
                        <a:pt x="441" y="617"/>
                      </a:lnTo>
                      <a:lnTo>
                        <a:pt x="463" y="583"/>
                      </a:lnTo>
                      <a:lnTo>
                        <a:pt x="482" y="544"/>
                      </a:lnTo>
                      <a:lnTo>
                        <a:pt x="497" y="501"/>
                      </a:lnTo>
                      <a:lnTo>
                        <a:pt x="509" y="454"/>
                      </a:lnTo>
                      <a:lnTo>
                        <a:pt x="517" y="404"/>
                      </a:lnTo>
                      <a:lnTo>
                        <a:pt x="520" y="355"/>
                      </a:lnTo>
                      <a:lnTo>
                        <a:pt x="519" y="305"/>
                      </a:lnTo>
                      <a:lnTo>
                        <a:pt x="514" y="258"/>
                      </a:lnTo>
                      <a:lnTo>
                        <a:pt x="502" y="213"/>
                      </a:lnTo>
                      <a:lnTo>
                        <a:pt x="485" y="174"/>
                      </a:lnTo>
                      <a:lnTo>
                        <a:pt x="462" y="139"/>
                      </a:lnTo>
                      <a:lnTo>
                        <a:pt x="433" y="112"/>
                      </a:lnTo>
                      <a:lnTo>
                        <a:pt x="397" y="93"/>
                      </a:lnTo>
                      <a:lnTo>
                        <a:pt x="341" y="75"/>
                      </a:lnTo>
                      <a:lnTo>
                        <a:pt x="290" y="65"/>
                      </a:lnTo>
                      <a:lnTo>
                        <a:pt x="246" y="61"/>
                      </a:lnTo>
                      <a:lnTo>
                        <a:pt x="207" y="63"/>
                      </a:lnTo>
                      <a:lnTo>
                        <a:pt x="174" y="71"/>
                      </a:lnTo>
                      <a:lnTo>
                        <a:pt x="146" y="84"/>
                      </a:lnTo>
                      <a:lnTo>
                        <a:pt x="121" y="101"/>
                      </a:lnTo>
                      <a:lnTo>
                        <a:pt x="101" y="123"/>
                      </a:lnTo>
                      <a:lnTo>
                        <a:pt x="84" y="149"/>
                      </a:lnTo>
                      <a:lnTo>
                        <a:pt x="69" y="176"/>
                      </a:lnTo>
                      <a:lnTo>
                        <a:pt x="57" y="206"/>
                      </a:lnTo>
                      <a:lnTo>
                        <a:pt x="48" y="239"/>
                      </a:lnTo>
                      <a:lnTo>
                        <a:pt x="40" y="272"/>
                      </a:lnTo>
                      <a:lnTo>
                        <a:pt x="33" y="305"/>
                      </a:lnTo>
                      <a:lnTo>
                        <a:pt x="28" y="339"/>
                      </a:lnTo>
                      <a:lnTo>
                        <a:pt x="22" y="3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33" name="รูปแบบอิสระ 5"/>
                <p:cNvSpPr>
                  <a:spLocks/>
                </p:cNvSpPr>
                <p:nvPr/>
              </p:nvSpPr>
              <p:spPr bwMode="ltGray">
                <a:xfrm rot="12185230" flipV="1">
                  <a:off x="4029" y="1802"/>
                  <a:ext cx="571" cy="531"/>
                </a:xfrm>
                <a:custGeom>
                  <a:avLst/>
                  <a:gdLst>
                    <a:gd name="T0" fmla="*/ 0 w 257"/>
                    <a:gd name="T1" fmla="*/ 0 h 237"/>
                    <a:gd name="T2" fmla="*/ 0 w 257"/>
                    <a:gd name="T3" fmla="*/ 25 h 237"/>
                    <a:gd name="T4" fmla="*/ 3 w 257"/>
                    <a:gd name="T5" fmla="*/ 50 h 237"/>
                    <a:gd name="T6" fmla="*/ 6 w 257"/>
                    <a:gd name="T7" fmla="*/ 75 h 237"/>
                    <a:gd name="T8" fmla="*/ 11 w 257"/>
                    <a:gd name="T9" fmla="*/ 98 h 237"/>
                    <a:gd name="T10" fmla="*/ 18 w 257"/>
                    <a:gd name="T11" fmla="*/ 119 h 237"/>
                    <a:gd name="T12" fmla="*/ 27 w 257"/>
                    <a:gd name="T13" fmla="*/ 141 h 237"/>
                    <a:gd name="T14" fmla="*/ 38 w 257"/>
                    <a:gd name="T15" fmla="*/ 161 h 237"/>
                    <a:gd name="T16" fmla="*/ 51 w 257"/>
                    <a:gd name="T17" fmla="*/ 178 h 237"/>
                    <a:gd name="T18" fmla="*/ 67 w 257"/>
                    <a:gd name="T19" fmla="*/ 194 h 237"/>
                    <a:gd name="T20" fmla="*/ 86 w 257"/>
                    <a:gd name="T21" fmla="*/ 208 h 237"/>
                    <a:gd name="T22" fmla="*/ 106 w 257"/>
                    <a:gd name="T23" fmla="*/ 219 h 237"/>
                    <a:gd name="T24" fmla="*/ 131 w 257"/>
                    <a:gd name="T25" fmla="*/ 228 h 237"/>
                    <a:gd name="T26" fmla="*/ 158 w 257"/>
                    <a:gd name="T27" fmla="*/ 234 h 237"/>
                    <a:gd name="T28" fmla="*/ 188 w 257"/>
                    <a:gd name="T29" fmla="*/ 237 h 237"/>
                    <a:gd name="T30" fmla="*/ 220 w 257"/>
                    <a:gd name="T31" fmla="*/ 236 h 237"/>
                    <a:gd name="T32" fmla="*/ 257 w 257"/>
                    <a:gd name="T33" fmla="*/ 232 h 237"/>
                    <a:gd name="T34" fmla="*/ 224 w 257"/>
                    <a:gd name="T35" fmla="*/ 227 h 237"/>
                    <a:gd name="T36" fmla="*/ 195 w 257"/>
                    <a:gd name="T37" fmla="*/ 220 h 237"/>
                    <a:gd name="T38" fmla="*/ 170 w 257"/>
                    <a:gd name="T39" fmla="*/ 212 h 237"/>
                    <a:gd name="T40" fmla="*/ 148 w 257"/>
                    <a:gd name="T41" fmla="*/ 204 h 237"/>
                    <a:gd name="T42" fmla="*/ 128 w 257"/>
                    <a:gd name="T43" fmla="*/ 193 h 237"/>
                    <a:gd name="T44" fmla="*/ 112 w 257"/>
                    <a:gd name="T45" fmla="*/ 182 h 237"/>
                    <a:gd name="T46" fmla="*/ 97 w 257"/>
                    <a:gd name="T47" fmla="*/ 169 h 237"/>
                    <a:gd name="T48" fmla="*/ 84 w 257"/>
                    <a:gd name="T49" fmla="*/ 155 h 237"/>
                    <a:gd name="T50" fmla="*/ 72 w 257"/>
                    <a:gd name="T51" fmla="*/ 141 h 237"/>
                    <a:gd name="T52" fmla="*/ 61 w 257"/>
                    <a:gd name="T53" fmla="*/ 125 h 237"/>
                    <a:gd name="T54" fmla="*/ 52 w 257"/>
                    <a:gd name="T55" fmla="*/ 107 h 237"/>
                    <a:gd name="T56" fmla="*/ 43 w 257"/>
                    <a:gd name="T57" fmla="*/ 88 h 237"/>
                    <a:gd name="T58" fmla="*/ 33 w 257"/>
                    <a:gd name="T59" fmla="*/ 69 h 237"/>
                    <a:gd name="T60" fmla="*/ 23 w 257"/>
                    <a:gd name="T61" fmla="*/ 47 h 237"/>
                    <a:gd name="T62" fmla="*/ 12 w 257"/>
                    <a:gd name="T63" fmla="*/ 24 h 237"/>
                    <a:gd name="T64" fmla="*/ 0 w 257"/>
                    <a:gd name="T6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57" h="237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3" y="50"/>
                      </a:lnTo>
                      <a:lnTo>
                        <a:pt x="6" y="75"/>
                      </a:lnTo>
                      <a:lnTo>
                        <a:pt x="11" y="98"/>
                      </a:lnTo>
                      <a:lnTo>
                        <a:pt x="18" y="119"/>
                      </a:lnTo>
                      <a:lnTo>
                        <a:pt x="27" y="141"/>
                      </a:lnTo>
                      <a:lnTo>
                        <a:pt x="38" y="161"/>
                      </a:lnTo>
                      <a:lnTo>
                        <a:pt x="51" y="178"/>
                      </a:lnTo>
                      <a:lnTo>
                        <a:pt x="67" y="194"/>
                      </a:lnTo>
                      <a:lnTo>
                        <a:pt x="86" y="208"/>
                      </a:lnTo>
                      <a:lnTo>
                        <a:pt x="106" y="219"/>
                      </a:lnTo>
                      <a:lnTo>
                        <a:pt x="131" y="228"/>
                      </a:lnTo>
                      <a:lnTo>
                        <a:pt x="158" y="234"/>
                      </a:lnTo>
                      <a:lnTo>
                        <a:pt x="188" y="237"/>
                      </a:lnTo>
                      <a:lnTo>
                        <a:pt x="220" y="236"/>
                      </a:lnTo>
                      <a:lnTo>
                        <a:pt x="257" y="232"/>
                      </a:lnTo>
                      <a:lnTo>
                        <a:pt x="224" y="227"/>
                      </a:lnTo>
                      <a:lnTo>
                        <a:pt x="195" y="220"/>
                      </a:lnTo>
                      <a:lnTo>
                        <a:pt x="170" y="212"/>
                      </a:lnTo>
                      <a:lnTo>
                        <a:pt x="148" y="204"/>
                      </a:lnTo>
                      <a:lnTo>
                        <a:pt x="128" y="193"/>
                      </a:lnTo>
                      <a:lnTo>
                        <a:pt x="112" y="182"/>
                      </a:lnTo>
                      <a:lnTo>
                        <a:pt x="97" y="169"/>
                      </a:lnTo>
                      <a:lnTo>
                        <a:pt x="84" y="155"/>
                      </a:lnTo>
                      <a:lnTo>
                        <a:pt x="72" y="141"/>
                      </a:lnTo>
                      <a:lnTo>
                        <a:pt x="61" y="125"/>
                      </a:lnTo>
                      <a:lnTo>
                        <a:pt x="52" y="107"/>
                      </a:lnTo>
                      <a:lnTo>
                        <a:pt x="43" y="88"/>
                      </a:lnTo>
                      <a:lnTo>
                        <a:pt x="33" y="69"/>
                      </a:lnTo>
                      <a:lnTo>
                        <a:pt x="23" y="47"/>
                      </a:lnTo>
                      <a:lnTo>
                        <a:pt x="12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34" name="รูปแบบอิสระ 6"/>
                <p:cNvSpPr>
                  <a:spLocks/>
                </p:cNvSpPr>
                <p:nvPr/>
              </p:nvSpPr>
              <p:spPr bwMode="ltGray">
                <a:xfrm rot="12185230" flipV="1">
                  <a:off x="3639" y="2167"/>
                  <a:ext cx="277" cy="249"/>
                </a:xfrm>
                <a:custGeom>
                  <a:avLst/>
                  <a:gdLst>
                    <a:gd name="T0" fmla="*/ 77 w 124"/>
                    <a:gd name="T1" fmla="*/ 0 h 110"/>
                    <a:gd name="T2" fmla="*/ 124 w 124"/>
                    <a:gd name="T3" fmla="*/ 108 h 110"/>
                    <a:gd name="T4" fmla="*/ 120 w 124"/>
                    <a:gd name="T5" fmla="*/ 107 h 110"/>
                    <a:gd name="T6" fmla="*/ 107 w 124"/>
                    <a:gd name="T7" fmla="*/ 105 h 110"/>
                    <a:gd name="T8" fmla="*/ 89 w 124"/>
                    <a:gd name="T9" fmla="*/ 101 h 110"/>
                    <a:gd name="T10" fmla="*/ 68 w 124"/>
                    <a:gd name="T11" fmla="*/ 99 h 110"/>
                    <a:gd name="T12" fmla="*/ 45 w 124"/>
                    <a:gd name="T13" fmla="*/ 97 h 110"/>
                    <a:gd name="T14" fmla="*/ 25 w 124"/>
                    <a:gd name="T15" fmla="*/ 98 h 110"/>
                    <a:gd name="T16" fmla="*/ 9 w 124"/>
                    <a:gd name="T17" fmla="*/ 102 h 110"/>
                    <a:gd name="T18" fmla="*/ 0 w 124"/>
                    <a:gd name="T19" fmla="*/ 110 h 110"/>
                    <a:gd name="T20" fmla="*/ 4 w 124"/>
                    <a:gd name="T21" fmla="*/ 98 h 110"/>
                    <a:gd name="T22" fmla="*/ 8 w 124"/>
                    <a:gd name="T23" fmla="*/ 89 h 110"/>
                    <a:gd name="T24" fmla="*/ 16 w 124"/>
                    <a:gd name="T25" fmla="*/ 82 h 110"/>
                    <a:gd name="T26" fmla="*/ 25 w 124"/>
                    <a:gd name="T27" fmla="*/ 76 h 110"/>
                    <a:gd name="T28" fmla="*/ 36 w 124"/>
                    <a:gd name="T29" fmla="*/ 72 h 110"/>
                    <a:gd name="T30" fmla="*/ 47 w 124"/>
                    <a:gd name="T31" fmla="*/ 71 h 110"/>
                    <a:gd name="T32" fmla="*/ 59 w 124"/>
                    <a:gd name="T33" fmla="*/ 71 h 110"/>
                    <a:gd name="T34" fmla="*/ 72 w 124"/>
                    <a:gd name="T35" fmla="*/ 74 h 110"/>
                    <a:gd name="T36" fmla="*/ 73 w 124"/>
                    <a:gd name="T37" fmla="*/ 71 h 110"/>
                    <a:gd name="T38" fmla="*/ 70 w 124"/>
                    <a:gd name="T39" fmla="*/ 56 h 110"/>
                    <a:gd name="T40" fmla="*/ 67 w 124"/>
                    <a:gd name="T41" fmla="*/ 38 h 110"/>
                    <a:gd name="T42" fmla="*/ 65 w 124"/>
                    <a:gd name="T43" fmla="*/ 30 h 110"/>
                    <a:gd name="T44" fmla="*/ 63 w 124"/>
                    <a:gd name="T45" fmla="*/ 30 h 110"/>
                    <a:gd name="T46" fmla="*/ 61 w 124"/>
                    <a:gd name="T47" fmla="*/ 29 h 110"/>
                    <a:gd name="T48" fmla="*/ 59 w 124"/>
                    <a:gd name="T49" fmla="*/ 26 h 110"/>
                    <a:gd name="T50" fmla="*/ 57 w 124"/>
                    <a:gd name="T51" fmla="*/ 23 h 110"/>
                    <a:gd name="T52" fmla="*/ 57 w 124"/>
                    <a:gd name="T53" fmla="*/ 19 h 110"/>
                    <a:gd name="T54" fmla="*/ 59 w 124"/>
                    <a:gd name="T55" fmla="*/ 14 h 110"/>
                    <a:gd name="T56" fmla="*/ 66 w 124"/>
                    <a:gd name="T57" fmla="*/ 8 h 110"/>
                    <a:gd name="T58" fmla="*/ 77 w 124"/>
                    <a:gd name="T5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24" h="110">
                      <a:moveTo>
                        <a:pt x="77" y="0"/>
                      </a:moveTo>
                      <a:lnTo>
                        <a:pt x="124" y="108"/>
                      </a:lnTo>
                      <a:lnTo>
                        <a:pt x="120" y="107"/>
                      </a:lnTo>
                      <a:lnTo>
                        <a:pt x="107" y="105"/>
                      </a:lnTo>
                      <a:lnTo>
                        <a:pt x="89" y="101"/>
                      </a:lnTo>
                      <a:lnTo>
                        <a:pt x="68" y="99"/>
                      </a:lnTo>
                      <a:lnTo>
                        <a:pt x="45" y="97"/>
                      </a:lnTo>
                      <a:lnTo>
                        <a:pt x="25" y="98"/>
                      </a:lnTo>
                      <a:lnTo>
                        <a:pt x="9" y="102"/>
                      </a:lnTo>
                      <a:lnTo>
                        <a:pt x="0" y="110"/>
                      </a:lnTo>
                      <a:lnTo>
                        <a:pt x="4" y="98"/>
                      </a:lnTo>
                      <a:lnTo>
                        <a:pt x="8" y="89"/>
                      </a:lnTo>
                      <a:lnTo>
                        <a:pt x="16" y="82"/>
                      </a:lnTo>
                      <a:lnTo>
                        <a:pt x="25" y="76"/>
                      </a:lnTo>
                      <a:lnTo>
                        <a:pt x="36" y="72"/>
                      </a:lnTo>
                      <a:lnTo>
                        <a:pt x="47" y="71"/>
                      </a:lnTo>
                      <a:lnTo>
                        <a:pt x="59" y="71"/>
                      </a:lnTo>
                      <a:lnTo>
                        <a:pt x="72" y="74"/>
                      </a:lnTo>
                      <a:lnTo>
                        <a:pt x="73" y="71"/>
                      </a:lnTo>
                      <a:lnTo>
                        <a:pt x="70" y="56"/>
                      </a:lnTo>
                      <a:lnTo>
                        <a:pt x="67" y="38"/>
                      </a:lnTo>
                      <a:lnTo>
                        <a:pt x="65" y="30"/>
                      </a:lnTo>
                      <a:lnTo>
                        <a:pt x="63" y="30"/>
                      </a:lnTo>
                      <a:lnTo>
                        <a:pt x="61" y="29"/>
                      </a:lnTo>
                      <a:lnTo>
                        <a:pt x="59" y="26"/>
                      </a:lnTo>
                      <a:lnTo>
                        <a:pt x="57" y="23"/>
                      </a:lnTo>
                      <a:lnTo>
                        <a:pt x="57" y="19"/>
                      </a:lnTo>
                      <a:lnTo>
                        <a:pt x="59" y="14"/>
                      </a:lnTo>
                      <a:lnTo>
                        <a:pt x="66" y="8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35" name="รูปแบบอิสระ 7"/>
                <p:cNvSpPr>
                  <a:spLocks/>
                </p:cNvSpPr>
                <p:nvPr/>
              </p:nvSpPr>
              <p:spPr bwMode="ltGray">
                <a:xfrm rot="12185230" flipV="1">
                  <a:off x="3979" y="977"/>
                  <a:ext cx="245" cy="347"/>
                </a:xfrm>
                <a:custGeom>
                  <a:avLst/>
                  <a:gdLst>
                    <a:gd name="T0" fmla="*/ 0 w 109"/>
                    <a:gd name="T1" fmla="*/ 0 h 156"/>
                    <a:gd name="T2" fmla="*/ 5 w 109"/>
                    <a:gd name="T3" fmla="*/ 1 h 156"/>
                    <a:gd name="T4" fmla="*/ 18 w 109"/>
                    <a:gd name="T5" fmla="*/ 5 h 156"/>
                    <a:gd name="T6" fmla="*/ 37 w 109"/>
                    <a:gd name="T7" fmla="*/ 12 h 156"/>
                    <a:gd name="T8" fmla="*/ 58 w 109"/>
                    <a:gd name="T9" fmla="*/ 24 h 156"/>
                    <a:gd name="T10" fmla="*/ 78 w 109"/>
                    <a:gd name="T11" fmla="*/ 44 h 156"/>
                    <a:gd name="T12" fmla="*/ 96 w 109"/>
                    <a:gd name="T13" fmla="*/ 71 h 156"/>
                    <a:gd name="T14" fmla="*/ 107 w 109"/>
                    <a:gd name="T15" fmla="*/ 108 h 156"/>
                    <a:gd name="T16" fmla="*/ 109 w 109"/>
                    <a:gd name="T17" fmla="*/ 156 h 156"/>
                    <a:gd name="T18" fmla="*/ 105 w 109"/>
                    <a:gd name="T19" fmla="*/ 156 h 156"/>
                    <a:gd name="T20" fmla="*/ 99 w 109"/>
                    <a:gd name="T21" fmla="*/ 156 h 156"/>
                    <a:gd name="T22" fmla="*/ 93 w 109"/>
                    <a:gd name="T23" fmla="*/ 156 h 156"/>
                    <a:gd name="T24" fmla="*/ 87 w 109"/>
                    <a:gd name="T25" fmla="*/ 154 h 156"/>
                    <a:gd name="T26" fmla="*/ 81 w 109"/>
                    <a:gd name="T27" fmla="*/ 153 h 156"/>
                    <a:gd name="T28" fmla="*/ 74 w 109"/>
                    <a:gd name="T29" fmla="*/ 150 h 156"/>
                    <a:gd name="T30" fmla="*/ 66 w 109"/>
                    <a:gd name="T31" fmla="*/ 145 h 156"/>
                    <a:gd name="T32" fmla="*/ 58 w 109"/>
                    <a:gd name="T33" fmla="*/ 139 h 156"/>
                    <a:gd name="T34" fmla="*/ 53 w 109"/>
                    <a:gd name="T35" fmla="*/ 126 h 156"/>
                    <a:gd name="T36" fmla="*/ 53 w 109"/>
                    <a:gd name="T37" fmla="*/ 111 h 156"/>
                    <a:gd name="T38" fmla="*/ 56 w 109"/>
                    <a:gd name="T39" fmla="*/ 96 h 156"/>
                    <a:gd name="T40" fmla="*/ 59 w 109"/>
                    <a:gd name="T41" fmla="*/ 80 h 156"/>
                    <a:gd name="T42" fmla="*/ 56 w 109"/>
                    <a:gd name="T43" fmla="*/ 62 h 156"/>
                    <a:gd name="T44" fmla="*/ 48 w 109"/>
                    <a:gd name="T45" fmla="*/ 43 h 156"/>
                    <a:gd name="T46" fmla="*/ 31 w 109"/>
                    <a:gd name="T47" fmla="*/ 23 h 156"/>
                    <a:gd name="T48" fmla="*/ 0 w 109"/>
                    <a:gd name="T49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9" h="156">
                      <a:moveTo>
                        <a:pt x="0" y="0"/>
                      </a:moveTo>
                      <a:lnTo>
                        <a:pt x="5" y="1"/>
                      </a:lnTo>
                      <a:lnTo>
                        <a:pt x="18" y="5"/>
                      </a:lnTo>
                      <a:lnTo>
                        <a:pt x="37" y="12"/>
                      </a:lnTo>
                      <a:lnTo>
                        <a:pt x="58" y="24"/>
                      </a:lnTo>
                      <a:lnTo>
                        <a:pt x="78" y="44"/>
                      </a:lnTo>
                      <a:lnTo>
                        <a:pt x="96" y="71"/>
                      </a:lnTo>
                      <a:lnTo>
                        <a:pt x="107" y="108"/>
                      </a:lnTo>
                      <a:lnTo>
                        <a:pt x="109" y="156"/>
                      </a:lnTo>
                      <a:lnTo>
                        <a:pt x="105" y="156"/>
                      </a:lnTo>
                      <a:lnTo>
                        <a:pt x="99" y="156"/>
                      </a:lnTo>
                      <a:lnTo>
                        <a:pt x="93" y="156"/>
                      </a:lnTo>
                      <a:lnTo>
                        <a:pt x="87" y="154"/>
                      </a:lnTo>
                      <a:lnTo>
                        <a:pt x="81" y="153"/>
                      </a:lnTo>
                      <a:lnTo>
                        <a:pt x="74" y="150"/>
                      </a:lnTo>
                      <a:lnTo>
                        <a:pt x="66" y="145"/>
                      </a:lnTo>
                      <a:lnTo>
                        <a:pt x="58" y="139"/>
                      </a:lnTo>
                      <a:lnTo>
                        <a:pt x="53" y="126"/>
                      </a:lnTo>
                      <a:lnTo>
                        <a:pt x="53" y="111"/>
                      </a:lnTo>
                      <a:lnTo>
                        <a:pt x="56" y="96"/>
                      </a:lnTo>
                      <a:lnTo>
                        <a:pt x="59" y="80"/>
                      </a:lnTo>
                      <a:lnTo>
                        <a:pt x="56" y="62"/>
                      </a:lnTo>
                      <a:lnTo>
                        <a:pt x="48" y="43"/>
                      </a:lnTo>
                      <a:lnTo>
                        <a:pt x="31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36" name="รูปแบบอิสระ 8"/>
                <p:cNvSpPr>
                  <a:spLocks/>
                </p:cNvSpPr>
                <p:nvPr/>
              </p:nvSpPr>
              <p:spPr bwMode="ltGray">
                <a:xfrm rot="12185230" flipV="1">
                  <a:off x="3845" y="2207"/>
                  <a:ext cx="103" cy="209"/>
                </a:xfrm>
                <a:custGeom>
                  <a:avLst/>
                  <a:gdLst>
                    <a:gd name="T0" fmla="*/ 31 w 46"/>
                    <a:gd name="T1" fmla="*/ 0 h 94"/>
                    <a:gd name="T2" fmla="*/ 20 w 46"/>
                    <a:gd name="T3" fmla="*/ 38 h 94"/>
                    <a:gd name="T4" fmla="*/ 15 w 46"/>
                    <a:gd name="T5" fmla="*/ 62 h 94"/>
                    <a:gd name="T6" fmla="*/ 11 w 46"/>
                    <a:gd name="T7" fmla="*/ 79 h 94"/>
                    <a:gd name="T8" fmla="*/ 0 w 46"/>
                    <a:gd name="T9" fmla="*/ 94 h 94"/>
                    <a:gd name="T10" fmla="*/ 12 w 46"/>
                    <a:gd name="T11" fmla="*/ 88 h 94"/>
                    <a:gd name="T12" fmla="*/ 23 w 46"/>
                    <a:gd name="T13" fmla="*/ 80 h 94"/>
                    <a:gd name="T14" fmla="*/ 32 w 46"/>
                    <a:gd name="T15" fmla="*/ 69 h 94"/>
                    <a:gd name="T16" fmla="*/ 40 w 46"/>
                    <a:gd name="T17" fmla="*/ 57 h 94"/>
                    <a:gd name="T18" fmla="*/ 45 w 46"/>
                    <a:gd name="T19" fmla="*/ 44 h 94"/>
                    <a:gd name="T20" fmla="*/ 46 w 46"/>
                    <a:gd name="T21" fmla="*/ 30 h 94"/>
                    <a:gd name="T22" fmla="*/ 42 w 46"/>
                    <a:gd name="T23" fmla="*/ 15 h 94"/>
                    <a:gd name="T24" fmla="*/ 31 w 46"/>
                    <a:gd name="T25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94">
                      <a:moveTo>
                        <a:pt x="31" y="0"/>
                      </a:moveTo>
                      <a:lnTo>
                        <a:pt x="20" y="38"/>
                      </a:lnTo>
                      <a:lnTo>
                        <a:pt x="15" y="62"/>
                      </a:lnTo>
                      <a:lnTo>
                        <a:pt x="11" y="79"/>
                      </a:lnTo>
                      <a:lnTo>
                        <a:pt x="0" y="94"/>
                      </a:lnTo>
                      <a:lnTo>
                        <a:pt x="12" y="88"/>
                      </a:lnTo>
                      <a:lnTo>
                        <a:pt x="23" y="80"/>
                      </a:lnTo>
                      <a:lnTo>
                        <a:pt x="32" y="69"/>
                      </a:lnTo>
                      <a:lnTo>
                        <a:pt x="40" y="57"/>
                      </a:lnTo>
                      <a:lnTo>
                        <a:pt x="45" y="44"/>
                      </a:lnTo>
                      <a:lnTo>
                        <a:pt x="46" y="30"/>
                      </a:lnTo>
                      <a:lnTo>
                        <a:pt x="42" y="15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37" name="รูปแบบอิสระ 9"/>
                <p:cNvSpPr>
                  <a:spLocks/>
                </p:cNvSpPr>
                <p:nvPr/>
              </p:nvSpPr>
              <p:spPr bwMode="ltGray">
                <a:xfrm rot="12185230" flipV="1">
                  <a:off x="3895" y="1325"/>
                  <a:ext cx="120" cy="90"/>
                </a:xfrm>
                <a:custGeom>
                  <a:avLst/>
                  <a:gdLst>
                    <a:gd name="T0" fmla="*/ 0 w 54"/>
                    <a:gd name="T1" fmla="*/ 0 h 40"/>
                    <a:gd name="T2" fmla="*/ 1 w 54"/>
                    <a:gd name="T3" fmla="*/ 1 h 40"/>
                    <a:gd name="T4" fmla="*/ 6 w 54"/>
                    <a:gd name="T5" fmla="*/ 3 h 40"/>
                    <a:gd name="T6" fmla="*/ 13 w 54"/>
                    <a:gd name="T7" fmla="*/ 8 h 40"/>
                    <a:gd name="T8" fmla="*/ 21 w 54"/>
                    <a:gd name="T9" fmla="*/ 12 h 40"/>
                    <a:gd name="T10" fmla="*/ 29 w 54"/>
                    <a:gd name="T11" fmla="*/ 15 h 40"/>
                    <a:gd name="T12" fmla="*/ 38 w 54"/>
                    <a:gd name="T13" fmla="*/ 17 h 40"/>
                    <a:gd name="T14" fmla="*/ 46 w 54"/>
                    <a:gd name="T15" fmla="*/ 18 h 40"/>
                    <a:gd name="T16" fmla="*/ 54 w 54"/>
                    <a:gd name="T17" fmla="*/ 16 h 40"/>
                    <a:gd name="T18" fmla="*/ 53 w 54"/>
                    <a:gd name="T19" fmla="*/ 25 h 40"/>
                    <a:gd name="T20" fmla="*/ 50 w 54"/>
                    <a:gd name="T21" fmla="*/ 33 h 40"/>
                    <a:gd name="T22" fmla="*/ 44 w 54"/>
                    <a:gd name="T23" fmla="*/ 38 h 40"/>
                    <a:gd name="T24" fmla="*/ 37 w 54"/>
                    <a:gd name="T25" fmla="*/ 40 h 40"/>
                    <a:gd name="T26" fmla="*/ 28 w 54"/>
                    <a:gd name="T27" fmla="*/ 39 h 40"/>
                    <a:gd name="T28" fmla="*/ 19 w 54"/>
                    <a:gd name="T29" fmla="*/ 32 h 40"/>
                    <a:gd name="T30" fmla="*/ 10 w 54"/>
                    <a:gd name="T31" fmla="*/ 20 h 40"/>
                    <a:gd name="T32" fmla="*/ 0 w 54"/>
                    <a:gd name="T33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4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6" y="3"/>
                      </a:lnTo>
                      <a:lnTo>
                        <a:pt x="13" y="8"/>
                      </a:lnTo>
                      <a:lnTo>
                        <a:pt x="21" y="12"/>
                      </a:lnTo>
                      <a:lnTo>
                        <a:pt x="29" y="15"/>
                      </a:lnTo>
                      <a:lnTo>
                        <a:pt x="38" y="17"/>
                      </a:lnTo>
                      <a:lnTo>
                        <a:pt x="46" y="18"/>
                      </a:lnTo>
                      <a:lnTo>
                        <a:pt x="54" y="16"/>
                      </a:lnTo>
                      <a:lnTo>
                        <a:pt x="53" y="25"/>
                      </a:lnTo>
                      <a:lnTo>
                        <a:pt x="50" y="33"/>
                      </a:lnTo>
                      <a:lnTo>
                        <a:pt x="44" y="38"/>
                      </a:lnTo>
                      <a:lnTo>
                        <a:pt x="37" y="40"/>
                      </a:lnTo>
                      <a:lnTo>
                        <a:pt x="28" y="39"/>
                      </a:lnTo>
                      <a:lnTo>
                        <a:pt x="19" y="32"/>
                      </a:lnTo>
                      <a:lnTo>
                        <a:pt x="1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38" name="รูปแบบอิสระ 10"/>
                <p:cNvSpPr>
                  <a:spLocks/>
                </p:cNvSpPr>
                <p:nvPr/>
              </p:nvSpPr>
              <p:spPr bwMode="ltGray">
                <a:xfrm rot="12185230" flipV="1">
                  <a:off x="3010" y="2344"/>
                  <a:ext cx="330" cy="2059"/>
                </a:xfrm>
                <a:custGeom>
                  <a:avLst/>
                  <a:gdLst>
                    <a:gd name="T0" fmla="*/ 0 w 149"/>
                    <a:gd name="T1" fmla="*/ 0 h 704"/>
                    <a:gd name="T2" fmla="*/ 6 w 149"/>
                    <a:gd name="T3" fmla="*/ 6 h 704"/>
                    <a:gd name="T4" fmla="*/ 16 w 149"/>
                    <a:gd name="T5" fmla="*/ 14 h 704"/>
                    <a:gd name="T6" fmla="*/ 28 w 149"/>
                    <a:gd name="T7" fmla="*/ 24 h 704"/>
                    <a:gd name="T8" fmla="*/ 41 w 149"/>
                    <a:gd name="T9" fmla="*/ 37 h 704"/>
                    <a:gd name="T10" fmla="*/ 58 w 149"/>
                    <a:gd name="T11" fmla="*/ 53 h 704"/>
                    <a:gd name="T12" fmla="*/ 73 w 149"/>
                    <a:gd name="T13" fmla="*/ 70 h 704"/>
                    <a:gd name="T14" fmla="*/ 88 w 149"/>
                    <a:gd name="T15" fmla="*/ 90 h 704"/>
                    <a:gd name="T16" fmla="*/ 100 w 149"/>
                    <a:gd name="T17" fmla="*/ 113 h 704"/>
                    <a:gd name="T18" fmla="*/ 112 w 149"/>
                    <a:gd name="T19" fmla="*/ 137 h 704"/>
                    <a:gd name="T20" fmla="*/ 120 w 149"/>
                    <a:gd name="T21" fmla="*/ 165 h 704"/>
                    <a:gd name="T22" fmla="*/ 124 w 149"/>
                    <a:gd name="T23" fmla="*/ 196 h 704"/>
                    <a:gd name="T24" fmla="*/ 126 w 149"/>
                    <a:gd name="T25" fmla="*/ 228 h 704"/>
                    <a:gd name="T26" fmla="*/ 120 w 149"/>
                    <a:gd name="T27" fmla="*/ 264 h 704"/>
                    <a:gd name="T28" fmla="*/ 109 w 149"/>
                    <a:gd name="T29" fmla="*/ 302 h 704"/>
                    <a:gd name="T30" fmla="*/ 92 w 149"/>
                    <a:gd name="T31" fmla="*/ 342 h 704"/>
                    <a:gd name="T32" fmla="*/ 67 w 149"/>
                    <a:gd name="T33" fmla="*/ 386 h 704"/>
                    <a:gd name="T34" fmla="*/ 39 w 149"/>
                    <a:gd name="T35" fmla="*/ 436 h 704"/>
                    <a:gd name="T36" fmla="*/ 21 w 149"/>
                    <a:gd name="T37" fmla="*/ 482 h 704"/>
                    <a:gd name="T38" fmla="*/ 10 w 149"/>
                    <a:gd name="T39" fmla="*/ 525 h 704"/>
                    <a:gd name="T40" fmla="*/ 6 w 149"/>
                    <a:gd name="T41" fmla="*/ 566 h 704"/>
                    <a:gd name="T42" fmla="*/ 6 w 149"/>
                    <a:gd name="T43" fmla="*/ 605 h 704"/>
                    <a:gd name="T44" fmla="*/ 8 w 149"/>
                    <a:gd name="T45" fmla="*/ 641 h 704"/>
                    <a:gd name="T46" fmla="*/ 12 w 149"/>
                    <a:gd name="T47" fmla="*/ 673 h 704"/>
                    <a:gd name="T48" fmla="*/ 14 w 149"/>
                    <a:gd name="T49" fmla="*/ 704 h 704"/>
                    <a:gd name="T50" fmla="*/ 41 w 149"/>
                    <a:gd name="T51" fmla="*/ 688 h 704"/>
                    <a:gd name="T52" fmla="*/ 39 w 149"/>
                    <a:gd name="T53" fmla="*/ 680 h 704"/>
                    <a:gd name="T54" fmla="*/ 36 w 149"/>
                    <a:gd name="T55" fmla="*/ 657 h 704"/>
                    <a:gd name="T56" fmla="*/ 33 w 149"/>
                    <a:gd name="T57" fmla="*/ 622 h 704"/>
                    <a:gd name="T58" fmla="*/ 35 w 149"/>
                    <a:gd name="T59" fmla="*/ 575 h 704"/>
                    <a:gd name="T60" fmla="*/ 41 w 149"/>
                    <a:gd name="T61" fmla="*/ 519 h 704"/>
                    <a:gd name="T62" fmla="*/ 58 w 149"/>
                    <a:gd name="T63" fmla="*/ 455 h 704"/>
                    <a:gd name="T64" fmla="*/ 86 w 149"/>
                    <a:gd name="T65" fmla="*/ 386 h 704"/>
                    <a:gd name="T66" fmla="*/ 129 w 149"/>
                    <a:gd name="T67" fmla="*/ 313 h 704"/>
                    <a:gd name="T68" fmla="*/ 143 w 149"/>
                    <a:gd name="T69" fmla="*/ 279 h 704"/>
                    <a:gd name="T70" fmla="*/ 149 w 149"/>
                    <a:gd name="T71" fmla="*/ 235 h 704"/>
                    <a:gd name="T72" fmla="*/ 144 w 149"/>
                    <a:gd name="T73" fmla="*/ 184 h 704"/>
                    <a:gd name="T74" fmla="*/ 131 w 149"/>
                    <a:gd name="T75" fmla="*/ 134 h 704"/>
                    <a:gd name="T76" fmla="*/ 109 w 149"/>
                    <a:gd name="T77" fmla="*/ 85 h 704"/>
                    <a:gd name="T78" fmla="*/ 81 w 149"/>
                    <a:gd name="T79" fmla="*/ 44 h 704"/>
                    <a:gd name="T80" fmla="*/ 44 w 149"/>
                    <a:gd name="T81" fmla="*/ 14 h 704"/>
                    <a:gd name="T82" fmla="*/ 0 w 149"/>
                    <a:gd name="T83" fmla="*/ 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49" h="70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4"/>
                      </a:lnTo>
                      <a:lnTo>
                        <a:pt x="28" y="24"/>
                      </a:lnTo>
                      <a:lnTo>
                        <a:pt x="41" y="37"/>
                      </a:lnTo>
                      <a:lnTo>
                        <a:pt x="58" y="53"/>
                      </a:lnTo>
                      <a:lnTo>
                        <a:pt x="73" y="70"/>
                      </a:lnTo>
                      <a:lnTo>
                        <a:pt x="88" y="90"/>
                      </a:lnTo>
                      <a:lnTo>
                        <a:pt x="100" y="113"/>
                      </a:lnTo>
                      <a:lnTo>
                        <a:pt x="112" y="137"/>
                      </a:lnTo>
                      <a:lnTo>
                        <a:pt x="120" y="165"/>
                      </a:lnTo>
                      <a:lnTo>
                        <a:pt x="124" y="196"/>
                      </a:lnTo>
                      <a:lnTo>
                        <a:pt x="126" y="228"/>
                      </a:lnTo>
                      <a:lnTo>
                        <a:pt x="120" y="264"/>
                      </a:lnTo>
                      <a:lnTo>
                        <a:pt x="109" y="302"/>
                      </a:lnTo>
                      <a:lnTo>
                        <a:pt x="92" y="342"/>
                      </a:lnTo>
                      <a:lnTo>
                        <a:pt x="67" y="386"/>
                      </a:lnTo>
                      <a:lnTo>
                        <a:pt x="39" y="436"/>
                      </a:lnTo>
                      <a:lnTo>
                        <a:pt x="21" y="482"/>
                      </a:lnTo>
                      <a:lnTo>
                        <a:pt x="10" y="525"/>
                      </a:lnTo>
                      <a:lnTo>
                        <a:pt x="6" y="566"/>
                      </a:lnTo>
                      <a:lnTo>
                        <a:pt x="6" y="605"/>
                      </a:lnTo>
                      <a:lnTo>
                        <a:pt x="8" y="641"/>
                      </a:lnTo>
                      <a:lnTo>
                        <a:pt x="12" y="673"/>
                      </a:lnTo>
                      <a:lnTo>
                        <a:pt x="14" y="704"/>
                      </a:lnTo>
                      <a:lnTo>
                        <a:pt x="41" y="688"/>
                      </a:lnTo>
                      <a:lnTo>
                        <a:pt x="39" y="680"/>
                      </a:lnTo>
                      <a:lnTo>
                        <a:pt x="36" y="657"/>
                      </a:lnTo>
                      <a:lnTo>
                        <a:pt x="33" y="622"/>
                      </a:lnTo>
                      <a:lnTo>
                        <a:pt x="35" y="575"/>
                      </a:lnTo>
                      <a:lnTo>
                        <a:pt x="41" y="519"/>
                      </a:lnTo>
                      <a:lnTo>
                        <a:pt x="58" y="455"/>
                      </a:lnTo>
                      <a:lnTo>
                        <a:pt x="86" y="386"/>
                      </a:lnTo>
                      <a:lnTo>
                        <a:pt x="129" y="313"/>
                      </a:lnTo>
                      <a:lnTo>
                        <a:pt x="143" y="279"/>
                      </a:lnTo>
                      <a:lnTo>
                        <a:pt x="149" y="235"/>
                      </a:lnTo>
                      <a:lnTo>
                        <a:pt x="144" y="184"/>
                      </a:lnTo>
                      <a:lnTo>
                        <a:pt x="131" y="134"/>
                      </a:lnTo>
                      <a:lnTo>
                        <a:pt x="109" y="85"/>
                      </a:lnTo>
                      <a:lnTo>
                        <a:pt x="81" y="44"/>
                      </a:lnTo>
                      <a:lnTo>
                        <a:pt x="44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</p:grpSp>
          <p:sp>
            <p:nvSpPr>
              <p:cNvPr id="56" name="รูปแบบอิสระ 11"/>
              <p:cNvSpPr>
                <a:spLocks/>
              </p:cNvSpPr>
              <p:nvPr/>
            </p:nvSpPr>
            <p:spPr bwMode="ltGray">
              <a:xfrm rot="373331" flipH="1">
                <a:off x="22" y="1957"/>
                <a:ext cx="323" cy="649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57" name="รูปแบบอิสระ 12"/>
              <p:cNvSpPr>
                <a:spLocks/>
              </p:cNvSpPr>
              <p:nvPr/>
            </p:nvSpPr>
            <p:spPr bwMode="ltGray">
              <a:xfrm>
                <a:off x="168" y="1260"/>
                <a:ext cx="1259" cy="1532"/>
              </a:xfrm>
              <a:custGeom>
                <a:avLst/>
                <a:gdLst>
                  <a:gd name="T0" fmla="*/ 891 w 1259"/>
                  <a:gd name="T1" fmla="*/ 1532 h 1532"/>
                  <a:gd name="T2" fmla="*/ 954 w 1259"/>
                  <a:gd name="T3" fmla="*/ 1452 h 1532"/>
                  <a:gd name="T4" fmla="*/ 1032 w 1259"/>
                  <a:gd name="T5" fmla="*/ 1338 h 1532"/>
                  <a:gd name="T6" fmla="*/ 1115 w 1259"/>
                  <a:gd name="T7" fmla="*/ 1188 h 1532"/>
                  <a:gd name="T8" fmla="*/ 1194 w 1259"/>
                  <a:gd name="T9" fmla="*/ 1023 h 1532"/>
                  <a:gd name="T10" fmla="*/ 1244 w 1259"/>
                  <a:gd name="T11" fmla="*/ 841 h 1532"/>
                  <a:gd name="T12" fmla="*/ 1259 w 1259"/>
                  <a:gd name="T13" fmla="*/ 647 h 1532"/>
                  <a:gd name="T14" fmla="*/ 1230 w 1259"/>
                  <a:gd name="T15" fmla="*/ 463 h 1532"/>
                  <a:gd name="T16" fmla="*/ 1140 w 1259"/>
                  <a:gd name="T17" fmla="*/ 294 h 1532"/>
                  <a:gd name="T18" fmla="*/ 1043 w 1259"/>
                  <a:gd name="T19" fmla="*/ 190 h 1532"/>
                  <a:gd name="T20" fmla="*/ 961 w 1259"/>
                  <a:gd name="T21" fmla="*/ 109 h 1532"/>
                  <a:gd name="T22" fmla="*/ 894 w 1259"/>
                  <a:gd name="T23" fmla="*/ 65 h 1532"/>
                  <a:gd name="T24" fmla="*/ 786 w 1259"/>
                  <a:gd name="T25" fmla="*/ 18 h 1532"/>
                  <a:gd name="T26" fmla="*/ 642 w 1259"/>
                  <a:gd name="T27" fmla="*/ 0 h 1532"/>
                  <a:gd name="T28" fmla="*/ 440 w 1259"/>
                  <a:gd name="T29" fmla="*/ 23 h 1532"/>
                  <a:gd name="T30" fmla="*/ 366 w 1259"/>
                  <a:gd name="T31" fmla="*/ 44 h 1532"/>
                  <a:gd name="T32" fmla="*/ 292 w 1259"/>
                  <a:gd name="T33" fmla="*/ 58 h 1532"/>
                  <a:gd name="T34" fmla="*/ 229 w 1259"/>
                  <a:gd name="T35" fmla="*/ 79 h 1532"/>
                  <a:gd name="T36" fmla="*/ 178 w 1259"/>
                  <a:gd name="T37" fmla="*/ 103 h 1532"/>
                  <a:gd name="T38" fmla="*/ 127 w 1259"/>
                  <a:gd name="T39" fmla="*/ 127 h 1532"/>
                  <a:gd name="T40" fmla="*/ 82 w 1259"/>
                  <a:gd name="T41" fmla="*/ 158 h 1532"/>
                  <a:gd name="T42" fmla="*/ 41 w 1259"/>
                  <a:gd name="T43" fmla="*/ 197 h 1532"/>
                  <a:gd name="T44" fmla="*/ 0 w 1259"/>
                  <a:gd name="T45" fmla="*/ 243 h 1532"/>
                  <a:gd name="T46" fmla="*/ 76 w 1259"/>
                  <a:gd name="T47" fmla="*/ 215 h 1532"/>
                  <a:gd name="T48" fmla="*/ 144 w 1259"/>
                  <a:gd name="T49" fmla="*/ 194 h 1532"/>
                  <a:gd name="T50" fmla="*/ 212 w 1259"/>
                  <a:gd name="T51" fmla="*/ 179 h 1532"/>
                  <a:gd name="T52" fmla="*/ 280 w 1259"/>
                  <a:gd name="T53" fmla="*/ 164 h 1532"/>
                  <a:gd name="T54" fmla="*/ 336 w 1259"/>
                  <a:gd name="T55" fmla="*/ 149 h 1532"/>
                  <a:gd name="T56" fmla="*/ 397 w 1259"/>
                  <a:gd name="T57" fmla="*/ 149 h 1532"/>
                  <a:gd name="T58" fmla="*/ 458 w 1259"/>
                  <a:gd name="T59" fmla="*/ 141 h 1532"/>
                  <a:gd name="T60" fmla="*/ 511 w 1259"/>
                  <a:gd name="T61" fmla="*/ 146 h 1532"/>
                  <a:gd name="T62" fmla="*/ 565 w 1259"/>
                  <a:gd name="T63" fmla="*/ 152 h 1532"/>
                  <a:gd name="T64" fmla="*/ 618 w 1259"/>
                  <a:gd name="T65" fmla="*/ 166 h 1532"/>
                  <a:gd name="T66" fmla="*/ 669 w 1259"/>
                  <a:gd name="T67" fmla="*/ 186 h 1532"/>
                  <a:gd name="T68" fmla="*/ 715 w 1259"/>
                  <a:gd name="T69" fmla="*/ 205 h 1532"/>
                  <a:gd name="T70" fmla="*/ 760 w 1259"/>
                  <a:gd name="T71" fmla="*/ 239 h 1532"/>
                  <a:gd name="T72" fmla="*/ 811 w 1259"/>
                  <a:gd name="T73" fmla="*/ 267 h 1532"/>
                  <a:gd name="T74" fmla="*/ 855 w 1259"/>
                  <a:gd name="T75" fmla="*/ 307 h 1532"/>
                  <a:gd name="T76" fmla="*/ 899 w 1259"/>
                  <a:gd name="T77" fmla="*/ 348 h 1532"/>
                  <a:gd name="T78" fmla="*/ 971 w 1259"/>
                  <a:gd name="T79" fmla="*/ 464 h 1532"/>
                  <a:gd name="T80" fmla="*/ 1016 w 1259"/>
                  <a:gd name="T81" fmla="*/ 606 h 1532"/>
                  <a:gd name="T82" fmla="*/ 1027 w 1259"/>
                  <a:gd name="T83" fmla="*/ 774 h 1532"/>
                  <a:gd name="T84" fmla="*/ 1022 w 1259"/>
                  <a:gd name="T85" fmla="*/ 939 h 1532"/>
                  <a:gd name="T86" fmla="*/ 1002 w 1259"/>
                  <a:gd name="T87" fmla="*/ 1117 h 1532"/>
                  <a:gd name="T88" fmla="*/ 966 w 1259"/>
                  <a:gd name="T89" fmla="*/ 1279 h 1532"/>
                  <a:gd name="T90" fmla="*/ 933 w 1259"/>
                  <a:gd name="T91" fmla="*/ 1421 h 1532"/>
                  <a:gd name="T92" fmla="*/ 891 w 1259"/>
                  <a:gd name="T93" fmla="*/ 1532 h 1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59" h="1532">
                    <a:moveTo>
                      <a:pt x="891" y="1532"/>
                    </a:moveTo>
                    <a:lnTo>
                      <a:pt x="954" y="1452"/>
                    </a:lnTo>
                    <a:lnTo>
                      <a:pt x="1032" y="1338"/>
                    </a:lnTo>
                    <a:lnTo>
                      <a:pt x="1115" y="1188"/>
                    </a:lnTo>
                    <a:lnTo>
                      <a:pt x="1194" y="1023"/>
                    </a:lnTo>
                    <a:lnTo>
                      <a:pt x="1244" y="841"/>
                    </a:lnTo>
                    <a:lnTo>
                      <a:pt x="1259" y="647"/>
                    </a:lnTo>
                    <a:lnTo>
                      <a:pt x="1230" y="463"/>
                    </a:lnTo>
                    <a:lnTo>
                      <a:pt x="1140" y="294"/>
                    </a:lnTo>
                    <a:lnTo>
                      <a:pt x="1043" y="190"/>
                    </a:lnTo>
                    <a:lnTo>
                      <a:pt x="961" y="109"/>
                    </a:lnTo>
                    <a:lnTo>
                      <a:pt x="894" y="65"/>
                    </a:lnTo>
                    <a:lnTo>
                      <a:pt x="786" y="18"/>
                    </a:lnTo>
                    <a:lnTo>
                      <a:pt x="642" y="0"/>
                    </a:lnTo>
                    <a:lnTo>
                      <a:pt x="440" y="23"/>
                    </a:lnTo>
                    <a:lnTo>
                      <a:pt x="366" y="44"/>
                    </a:lnTo>
                    <a:lnTo>
                      <a:pt x="292" y="58"/>
                    </a:lnTo>
                    <a:lnTo>
                      <a:pt x="229" y="79"/>
                    </a:lnTo>
                    <a:lnTo>
                      <a:pt x="178" y="103"/>
                    </a:lnTo>
                    <a:lnTo>
                      <a:pt x="127" y="127"/>
                    </a:lnTo>
                    <a:lnTo>
                      <a:pt x="82" y="158"/>
                    </a:lnTo>
                    <a:lnTo>
                      <a:pt x="41" y="197"/>
                    </a:lnTo>
                    <a:lnTo>
                      <a:pt x="0" y="243"/>
                    </a:lnTo>
                    <a:lnTo>
                      <a:pt x="76" y="215"/>
                    </a:lnTo>
                    <a:lnTo>
                      <a:pt x="144" y="194"/>
                    </a:lnTo>
                    <a:lnTo>
                      <a:pt x="212" y="179"/>
                    </a:lnTo>
                    <a:lnTo>
                      <a:pt x="280" y="164"/>
                    </a:lnTo>
                    <a:lnTo>
                      <a:pt x="336" y="149"/>
                    </a:lnTo>
                    <a:lnTo>
                      <a:pt x="397" y="149"/>
                    </a:lnTo>
                    <a:lnTo>
                      <a:pt x="458" y="141"/>
                    </a:lnTo>
                    <a:lnTo>
                      <a:pt x="511" y="146"/>
                    </a:lnTo>
                    <a:lnTo>
                      <a:pt x="565" y="152"/>
                    </a:lnTo>
                    <a:lnTo>
                      <a:pt x="618" y="166"/>
                    </a:lnTo>
                    <a:lnTo>
                      <a:pt x="669" y="186"/>
                    </a:lnTo>
                    <a:lnTo>
                      <a:pt x="715" y="205"/>
                    </a:lnTo>
                    <a:lnTo>
                      <a:pt x="760" y="239"/>
                    </a:lnTo>
                    <a:lnTo>
                      <a:pt x="811" y="267"/>
                    </a:lnTo>
                    <a:lnTo>
                      <a:pt x="855" y="307"/>
                    </a:lnTo>
                    <a:lnTo>
                      <a:pt x="899" y="348"/>
                    </a:lnTo>
                    <a:lnTo>
                      <a:pt x="971" y="464"/>
                    </a:lnTo>
                    <a:lnTo>
                      <a:pt x="1016" y="606"/>
                    </a:lnTo>
                    <a:lnTo>
                      <a:pt x="1027" y="774"/>
                    </a:lnTo>
                    <a:lnTo>
                      <a:pt x="1022" y="939"/>
                    </a:lnTo>
                    <a:lnTo>
                      <a:pt x="1002" y="1117"/>
                    </a:lnTo>
                    <a:lnTo>
                      <a:pt x="966" y="1279"/>
                    </a:lnTo>
                    <a:lnTo>
                      <a:pt x="933" y="1421"/>
                    </a:lnTo>
                    <a:lnTo>
                      <a:pt x="891" y="1532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58" name="รูปแบบอิสระ 13"/>
              <p:cNvSpPr>
                <a:spLocks/>
              </p:cNvSpPr>
              <p:nvPr/>
            </p:nvSpPr>
            <p:spPr bwMode="ltGray">
              <a:xfrm>
                <a:off x="0" y="2610"/>
                <a:ext cx="801" cy="459"/>
              </a:xfrm>
              <a:custGeom>
                <a:avLst/>
                <a:gdLst>
                  <a:gd name="T0" fmla="*/ 0 w 801"/>
                  <a:gd name="T1" fmla="*/ 0 h 459"/>
                  <a:gd name="T2" fmla="*/ 37 w 801"/>
                  <a:gd name="T3" fmla="*/ 69 h 459"/>
                  <a:gd name="T4" fmla="*/ 68 w 801"/>
                  <a:gd name="T5" fmla="*/ 132 h 459"/>
                  <a:gd name="T6" fmla="*/ 110 w 801"/>
                  <a:gd name="T7" fmla="*/ 188 h 459"/>
                  <a:gd name="T8" fmla="*/ 149 w 801"/>
                  <a:gd name="T9" fmla="*/ 229 h 459"/>
                  <a:gd name="T10" fmla="*/ 192 w 801"/>
                  <a:gd name="T11" fmla="*/ 278 h 459"/>
                  <a:gd name="T12" fmla="*/ 250 w 801"/>
                  <a:gd name="T13" fmla="*/ 314 h 459"/>
                  <a:gd name="T14" fmla="*/ 308 w 801"/>
                  <a:gd name="T15" fmla="*/ 336 h 459"/>
                  <a:gd name="T16" fmla="*/ 365 w 801"/>
                  <a:gd name="T17" fmla="*/ 365 h 459"/>
                  <a:gd name="T18" fmla="*/ 430 w 801"/>
                  <a:gd name="T19" fmla="*/ 381 h 459"/>
                  <a:gd name="T20" fmla="*/ 501 w 801"/>
                  <a:gd name="T21" fmla="*/ 390 h 459"/>
                  <a:gd name="T22" fmla="*/ 573 w 801"/>
                  <a:gd name="T23" fmla="*/ 392 h 459"/>
                  <a:gd name="T24" fmla="*/ 646 w 801"/>
                  <a:gd name="T25" fmla="*/ 381 h 459"/>
                  <a:gd name="T26" fmla="*/ 726 w 801"/>
                  <a:gd name="T27" fmla="*/ 362 h 459"/>
                  <a:gd name="T28" fmla="*/ 801 w 801"/>
                  <a:gd name="T29" fmla="*/ 335 h 459"/>
                  <a:gd name="T30" fmla="*/ 731 w 801"/>
                  <a:gd name="T31" fmla="*/ 377 h 459"/>
                  <a:gd name="T32" fmla="*/ 662 w 801"/>
                  <a:gd name="T33" fmla="*/ 404 h 459"/>
                  <a:gd name="T34" fmla="*/ 594 w 801"/>
                  <a:gd name="T35" fmla="*/ 432 h 459"/>
                  <a:gd name="T36" fmla="*/ 532 w 801"/>
                  <a:gd name="T37" fmla="*/ 445 h 459"/>
                  <a:gd name="T38" fmla="*/ 471 w 801"/>
                  <a:gd name="T39" fmla="*/ 459 h 459"/>
                  <a:gd name="T40" fmla="*/ 411 w 801"/>
                  <a:gd name="T41" fmla="*/ 458 h 459"/>
                  <a:gd name="T42" fmla="*/ 350 w 801"/>
                  <a:gd name="T43" fmla="*/ 458 h 459"/>
                  <a:gd name="T44" fmla="*/ 291 w 801"/>
                  <a:gd name="T45" fmla="*/ 450 h 459"/>
                  <a:gd name="T46" fmla="*/ 244 w 801"/>
                  <a:gd name="T47" fmla="*/ 436 h 459"/>
                  <a:gd name="T48" fmla="*/ 192 w 801"/>
                  <a:gd name="T49" fmla="*/ 415 h 459"/>
                  <a:gd name="T50" fmla="*/ 145 w 801"/>
                  <a:gd name="T51" fmla="*/ 394 h 459"/>
                  <a:gd name="T52" fmla="*/ 100 w 801"/>
                  <a:gd name="T53" fmla="*/ 373 h 459"/>
                  <a:gd name="T54" fmla="*/ 60 w 801"/>
                  <a:gd name="T55" fmla="*/ 347 h 459"/>
                  <a:gd name="T56" fmla="*/ 0 w 801"/>
                  <a:gd name="T57" fmla="*/ 294 h 459"/>
                  <a:gd name="T58" fmla="*/ 0 w 801"/>
                  <a:gd name="T59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01" h="459">
                    <a:moveTo>
                      <a:pt x="0" y="0"/>
                    </a:moveTo>
                    <a:lnTo>
                      <a:pt x="37" y="69"/>
                    </a:lnTo>
                    <a:lnTo>
                      <a:pt x="68" y="132"/>
                    </a:lnTo>
                    <a:lnTo>
                      <a:pt x="110" y="188"/>
                    </a:lnTo>
                    <a:lnTo>
                      <a:pt x="149" y="229"/>
                    </a:lnTo>
                    <a:lnTo>
                      <a:pt x="192" y="278"/>
                    </a:lnTo>
                    <a:lnTo>
                      <a:pt x="250" y="314"/>
                    </a:lnTo>
                    <a:lnTo>
                      <a:pt x="308" y="336"/>
                    </a:lnTo>
                    <a:lnTo>
                      <a:pt x="365" y="365"/>
                    </a:lnTo>
                    <a:lnTo>
                      <a:pt x="430" y="381"/>
                    </a:lnTo>
                    <a:lnTo>
                      <a:pt x="501" y="390"/>
                    </a:lnTo>
                    <a:lnTo>
                      <a:pt x="573" y="392"/>
                    </a:lnTo>
                    <a:lnTo>
                      <a:pt x="646" y="381"/>
                    </a:lnTo>
                    <a:lnTo>
                      <a:pt x="726" y="362"/>
                    </a:lnTo>
                    <a:lnTo>
                      <a:pt x="801" y="335"/>
                    </a:lnTo>
                    <a:lnTo>
                      <a:pt x="731" y="377"/>
                    </a:lnTo>
                    <a:lnTo>
                      <a:pt x="662" y="404"/>
                    </a:lnTo>
                    <a:lnTo>
                      <a:pt x="594" y="432"/>
                    </a:lnTo>
                    <a:lnTo>
                      <a:pt x="532" y="445"/>
                    </a:lnTo>
                    <a:lnTo>
                      <a:pt x="471" y="459"/>
                    </a:lnTo>
                    <a:lnTo>
                      <a:pt x="411" y="458"/>
                    </a:lnTo>
                    <a:lnTo>
                      <a:pt x="350" y="458"/>
                    </a:lnTo>
                    <a:lnTo>
                      <a:pt x="291" y="450"/>
                    </a:lnTo>
                    <a:lnTo>
                      <a:pt x="244" y="436"/>
                    </a:lnTo>
                    <a:lnTo>
                      <a:pt x="192" y="415"/>
                    </a:lnTo>
                    <a:lnTo>
                      <a:pt x="145" y="394"/>
                    </a:lnTo>
                    <a:lnTo>
                      <a:pt x="100" y="373"/>
                    </a:lnTo>
                    <a:lnTo>
                      <a:pt x="60" y="347"/>
                    </a:lnTo>
                    <a:lnTo>
                      <a:pt x="0" y="2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59" name="รูปแบบอิสระ 14"/>
              <p:cNvSpPr>
                <a:spLocks/>
              </p:cNvSpPr>
              <p:nvPr/>
            </p:nvSpPr>
            <p:spPr bwMode="ltGray">
              <a:xfrm rot="373331" flipH="1">
                <a:off x="898" y="2855"/>
                <a:ext cx="354" cy="464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60" name="รูปแบบอิสระ 15"/>
              <p:cNvSpPr>
                <a:spLocks/>
              </p:cNvSpPr>
              <p:nvPr/>
            </p:nvSpPr>
            <p:spPr bwMode="ltGray">
              <a:xfrm rot="373331" flipH="1">
                <a:off x="799" y="2979"/>
                <a:ext cx="87" cy="274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04" name="รูปแบบอิสระ 16"/>
              <p:cNvSpPr>
                <a:spLocks/>
              </p:cNvSpPr>
              <p:nvPr/>
            </p:nvSpPr>
            <p:spPr bwMode="ltGray">
              <a:xfrm>
                <a:off x="1190" y="3273"/>
                <a:ext cx="1108" cy="1047"/>
              </a:xfrm>
              <a:custGeom>
                <a:avLst/>
                <a:gdLst>
                  <a:gd name="T0" fmla="*/ 784 w 1108"/>
                  <a:gd name="T1" fmla="*/ 1047 h 1047"/>
                  <a:gd name="T2" fmla="*/ 692 w 1108"/>
                  <a:gd name="T3" fmla="*/ 1011 h 1047"/>
                  <a:gd name="T4" fmla="*/ 607 w 1108"/>
                  <a:gd name="T5" fmla="*/ 945 h 1047"/>
                  <a:gd name="T6" fmla="*/ 517 w 1108"/>
                  <a:gd name="T7" fmla="*/ 861 h 1047"/>
                  <a:gd name="T8" fmla="*/ 432 w 1108"/>
                  <a:gd name="T9" fmla="*/ 776 h 1047"/>
                  <a:gd name="T10" fmla="*/ 350 w 1108"/>
                  <a:gd name="T11" fmla="*/ 677 h 1047"/>
                  <a:gd name="T12" fmla="*/ 266 w 1108"/>
                  <a:gd name="T13" fmla="*/ 563 h 1047"/>
                  <a:gd name="T14" fmla="*/ 188 w 1108"/>
                  <a:gd name="T15" fmla="*/ 447 h 1047"/>
                  <a:gd name="T16" fmla="*/ 122 w 1108"/>
                  <a:gd name="T17" fmla="*/ 325 h 1047"/>
                  <a:gd name="T18" fmla="*/ 65 w 1108"/>
                  <a:gd name="T19" fmla="*/ 211 h 1047"/>
                  <a:gd name="T20" fmla="*/ 21 w 1108"/>
                  <a:gd name="T21" fmla="*/ 101 h 1047"/>
                  <a:gd name="T22" fmla="*/ 0 w 1108"/>
                  <a:gd name="T23" fmla="*/ 0 h 1047"/>
                  <a:gd name="T24" fmla="*/ 109 w 1108"/>
                  <a:gd name="T25" fmla="*/ 217 h 1047"/>
                  <a:gd name="T26" fmla="*/ 209 w 1108"/>
                  <a:gd name="T27" fmla="*/ 378 h 1047"/>
                  <a:gd name="T28" fmla="*/ 294 w 1108"/>
                  <a:gd name="T29" fmla="*/ 500 h 1047"/>
                  <a:gd name="T30" fmla="*/ 373 w 1108"/>
                  <a:gd name="T31" fmla="*/ 590 h 1047"/>
                  <a:gd name="T32" fmla="*/ 441 w 1108"/>
                  <a:gd name="T33" fmla="*/ 661 h 1047"/>
                  <a:gd name="T34" fmla="*/ 506 w 1108"/>
                  <a:gd name="T35" fmla="*/ 713 h 1047"/>
                  <a:gd name="T36" fmla="*/ 564 w 1108"/>
                  <a:gd name="T37" fmla="*/ 754 h 1047"/>
                  <a:gd name="T38" fmla="*/ 620 w 1108"/>
                  <a:gd name="T39" fmla="*/ 801 h 1047"/>
                  <a:gd name="T40" fmla="*/ 754 w 1108"/>
                  <a:gd name="T41" fmla="*/ 899 h 1047"/>
                  <a:gd name="T42" fmla="*/ 925 w 1108"/>
                  <a:gd name="T43" fmla="*/ 977 h 1047"/>
                  <a:gd name="T44" fmla="*/ 1108 w 1108"/>
                  <a:gd name="T45" fmla="*/ 1047 h 1047"/>
                  <a:gd name="T46" fmla="*/ 784 w 1108"/>
                  <a:gd name="T47" fmla="*/ 1047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08" h="1047">
                    <a:moveTo>
                      <a:pt x="784" y="1047"/>
                    </a:moveTo>
                    <a:lnTo>
                      <a:pt x="692" y="1011"/>
                    </a:lnTo>
                    <a:lnTo>
                      <a:pt x="607" y="945"/>
                    </a:lnTo>
                    <a:lnTo>
                      <a:pt x="517" y="861"/>
                    </a:lnTo>
                    <a:lnTo>
                      <a:pt x="432" y="776"/>
                    </a:lnTo>
                    <a:lnTo>
                      <a:pt x="350" y="677"/>
                    </a:lnTo>
                    <a:lnTo>
                      <a:pt x="266" y="563"/>
                    </a:lnTo>
                    <a:lnTo>
                      <a:pt x="188" y="447"/>
                    </a:lnTo>
                    <a:lnTo>
                      <a:pt x="122" y="325"/>
                    </a:lnTo>
                    <a:lnTo>
                      <a:pt x="65" y="211"/>
                    </a:lnTo>
                    <a:lnTo>
                      <a:pt x="21" y="101"/>
                    </a:lnTo>
                    <a:lnTo>
                      <a:pt x="0" y="0"/>
                    </a:lnTo>
                    <a:lnTo>
                      <a:pt x="109" y="217"/>
                    </a:lnTo>
                    <a:lnTo>
                      <a:pt x="209" y="378"/>
                    </a:lnTo>
                    <a:lnTo>
                      <a:pt x="294" y="500"/>
                    </a:lnTo>
                    <a:lnTo>
                      <a:pt x="373" y="590"/>
                    </a:lnTo>
                    <a:lnTo>
                      <a:pt x="441" y="661"/>
                    </a:lnTo>
                    <a:lnTo>
                      <a:pt x="506" y="713"/>
                    </a:lnTo>
                    <a:lnTo>
                      <a:pt x="564" y="754"/>
                    </a:lnTo>
                    <a:lnTo>
                      <a:pt x="620" y="801"/>
                    </a:lnTo>
                    <a:lnTo>
                      <a:pt x="754" y="899"/>
                    </a:lnTo>
                    <a:lnTo>
                      <a:pt x="925" y="977"/>
                    </a:lnTo>
                    <a:lnTo>
                      <a:pt x="1108" y="1047"/>
                    </a:lnTo>
                    <a:lnTo>
                      <a:pt x="784" y="104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grpSp>
            <p:nvGrpSpPr>
              <p:cNvPr id="105" name="กลุ่ม 17"/>
              <p:cNvGrpSpPr>
                <a:grpSpLocks/>
              </p:cNvGrpSpPr>
              <p:nvPr/>
            </p:nvGrpSpPr>
            <p:grpSpPr bwMode="auto">
              <a:xfrm rot="3220060">
                <a:off x="2631" y="754"/>
                <a:ext cx="569" cy="637"/>
                <a:chOff x="1727" y="866"/>
                <a:chExt cx="129" cy="157"/>
              </a:xfrm>
            </p:grpSpPr>
            <p:sp>
              <p:nvSpPr>
                <p:cNvPr id="129" name="รูปแบบอิสระ 18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30" name="รูปแบบอิสระ 19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31" name="รูปแบบอิสระ 20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</p:grpSp>
          <p:grpSp>
            <p:nvGrpSpPr>
              <p:cNvPr id="106" name="กลุ่ม 21"/>
              <p:cNvGrpSpPr>
                <a:grpSpLocks/>
              </p:cNvGrpSpPr>
              <p:nvPr/>
            </p:nvGrpSpPr>
            <p:grpSpPr bwMode="auto">
              <a:xfrm rot="-6691250">
                <a:off x="3637" y="132"/>
                <a:ext cx="356" cy="607"/>
                <a:chOff x="1727" y="866"/>
                <a:chExt cx="129" cy="157"/>
              </a:xfrm>
            </p:grpSpPr>
            <p:sp>
              <p:nvSpPr>
                <p:cNvPr id="126" name="รูปแบบอิสระ 22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7" name="รูปแบบอิสระ 23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8" name="รูปแบบอิสระ 24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</p:grpSp>
          <p:grpSp>
            <p:nvGrpSpPr>
              <p:cNvPr id="107" name="กลุ่ม 25"/>
              <p:cNvGrpSpPr>
                <a:grpSpLocks/>
              </p:cNvGrpSpPr>
              <p:nvPr/>
            </p:nvGrpSpPr>
            <p:grpSpPr bwMode="auto">
              <a:xfrm rot="-13075160">
                <a:off x="668" y="3321"/>
                <a:ext cx="501" cy="502"/>
                <a:chOff x="1727" y="866"/>
                <a:chExt cx="129" cy="157"/>
              </a:xfrm>
            </p:grpSpPr>
            <p:sp>
              <p:nvSpPr>
                <p:cNvPr id="123" name="รูปแบบอิสระ 26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4" name="รูปแบบอิสระ 27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5" name="รูปแบบอิสระ 28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</p:grpSp>
          <p:grpSp>
            <p:nvGrpSpPr>
              <p:cNvPr id="108" name="กลุ่ม 29"/>
              <p:cNvGrpSpPr>
                <a:grpSpLocks/>
              </p:cNvGrpSpPr>
              <p:nvPr/>
            </p:nvGrpSpPr>
            <p:grpSpPr bwMode="auto">
              <a:xfrm rot="4106450" flipH="1">
                <a:off x="393" y="262"/>
                <a:ext cx="709" cy="892"/>
                <a:chOff x="1727" y="866"/>
                <a:chExt cx="129" cy="157"/>
              </a:xfrm>
            </p:grpSpPr>
            <p:sp>
              <p:nvSpPr>
                <p:cNvPr id="120" name="รูปแบบอิสระ 30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1" name="รูปแบบอิสระ 31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2" name="รูปแบบอิสระ 32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</p:grpSp>
          <p:grpSp>
            <p:nvGrpSpPr>
              <p:cNvPr id="109" name="กลุ่ม 33"/>
              <p:cNvGrpSpPr>
                <a:grpSpLocks/>
              </p:cNvGrpSpPr>
              <p:nvPr/>
            </p:nvGrpSpPr>
            <p:grpSpPr bwMode="auto">
              <a:xfrm rot="10015322" flipH="1">
                <a:off x="4625" y="2382"/>
                <a:ext cx="709" cy="892"/>
                <a:chOff x="1727" y="866"/>
                <a:chExt cx="129" cy="157"/>
              </a:xfrm>
            </p:grpSpPr>
            <p:sp>
              <p:nvSpPr>
                <p:cNvPr id="117" name="รูปแบบอิสระ 34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18" name="รูปแบบอิสระ 35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19" name="รูปแบบอิสระ 36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</p:grpSp>
          <p:sp>
            <p:nvSpPr>
              <p:cNvPr id="110" name="รูปแบบอิสระ 37"/>
              <p:cNvSpPr>
                <a:spLocks/>
              </p:cNvSpPr>
              <p:nvPr/>
            </p:nvSpPr>
            <p:spPr bwMode="ltGray">
              <a:xfrm>
                <a:off x="1217" y="2"/>
                <a:ext cx="862" cy="886"/>
              </a:xfrm>
              <a:custGeom>
                <a:avLst/>
                <a:gdLst>
                  <a:gd name="T0" fmla="*/ 0 w 862"/>
                  <a:gd name="T1" fmla="*/ 0 h 886"/>
                  <a:gd name="T2" fmla="*/ 6 w 862"/>
                  <a:gd name="T3" fmla="*/ 107 h 886"/>
                  <a:gd name="T4" fmla="*/ 37 w 862"/>
                  <a:gd name="T5" fmla="*/ 262 h 886"/>
                  <a:gd name="T6" fmla="*/ 83 w 862"/>
                  <a:gd name="T7" fmla="*/ 410 h 886"/>
                  <a:gd name="T8" fmla="*/ 149 w 862"/>
                  <a:gd name="T9" fmla="*/ 546 h 886"/>
                  <a:gd name="T10" fmla="*/ 237 w 862"/>
                  <a:gd name="T11" fmla="*/ 666 h 886"/>
                  <a:gd name="T12" fmla="*/ 338 w 862"/>
                  <a:gd name="T13" fmla="*/ 764 h 886"/>
                  <a:gd name="T14" fmla="*/ 450 w 862"/>
                  <a:gd name="T15" fmla="*/ 838 h 886"/>
                  <a:gd name="T16" fmla="*/ 579 w 862"/>
                  <a:gd name="T17" fmla="*/ 879 h 886"/>
                  <a:gd name="T18" fmla="*/ 714 w 862"/>
                  <a:gd name="T19" fmla="*/ 886 h 886"/>
                  <a:gd name="T20" fmla="*/ 862 w 862"/>
                  <a:gd name="T21" fmla="*/ 851 h 886"/>
                  <a:gd name="T22" fmla="*/ 784 w 862"/>
                  <a:gd name="T23" fmla="*/ 856 h 886"/>
                  <a:gd name="T24" fmla="*/ 700 w 862"/>
                  <a:gd name="T25" fmla="*/ 835 h 886"/>
                  <a:gd name="T26" fmla="*/ 621 w 862"/>
                  <a:gd name="T27" fmla="*/ 794 h 886"/>
                  <a:gd name="T28" fmla="*/ 542 w 862"/>
                  <a:gd name="T29" fmla="*/ 728 h 886"/>
                  <a:gd name="T30" fmla="*/ 466 w 862"/>
                  <a:gd name="T31" fmla="*/ 649 h 886"/>
                  <a:gd name="T32" fmla="*/ 397 w 862"/>
                  <a:gd name="T33" fmla="*/ 557 h 886"/>
                  <a:gd name="T34" fmla="*/ 334 w 862"/>
                  <a:gd name="T35" fmla="*/ 454 h 886"/>
                  <a:gd name="T36" fmla="*/ 279 w 862"/>
                  <a:gd name="T37" fmla="*/ 339 h 886"/>
                  <a:gd name="T38" fmla="*/ 238 w 862"/>
                  <a:gd name="T39" fmla="*/ 225 h 886"/>
                  <a:gd name="T40" fmla="*/ 205 w 862"/>
                  <a:gd name="T41" fmla="*/ 105 h 886"/>
                  <a:gd name="T42" fmla="*/ 184 w 862"/>
                  <a:gd name="T43" fmla="*/ 3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2" h="886">
                    <a:moveTo>
                      <a:pt x="0" y="0"/>
                    </a:moveTo>
                    <a:lnTo>
                      <a:pt x="6" y="107"/>
                    </a:lnTo>
                    <a:lnTo>
                      <a:pt x="37" y="262"/>
                    </a:lnTo>
                    <a:lnTo>
                      <a:pt x="83" y="410"/>
                    </a:lnTo>
                    <a:lnTo>
                      <a:pt x="149" y="546"/>
                    </a:lnTo>
                    <a:lnTo>
                      <a:pt x="237" y="666"/>
                    </a:lnTo>
                    <a:lnTo>
                      <a:pt x="338" y="764"/>
                    </a:lnTo>
                    <a:lnTo>
                      <a:pt x="450" y="838"/>
                    </a:lnTo>
                    <a:lnTo>
                      <a:pt x="579" y="879"/>
                    </a:lnTo>
                    <a:lnTo>
                      <a:pt x="714" y="886"/>
                    </a:lnTo>
                    <a:lnTo>
                      <a:pt x="862" y="851"/>
                    </a:lnTo>
                    <a:lnTo>
                      <a:pt x="784" y="856"/>
                    </a:lnTo>
                    <a:lnTo>
                      <a:pt x="700" y="835"/>
                    </a:lnTo>
                    <a:lnTo>
                      <a:pt x="621" y="794"/>
                    </a:lnTo>
                    <a:lnTo>
                      <a:pt x="542" y="728"/>
                    </a:lnTo>
                    <a:lnTo>
                      <a:pt x="466" y="649"/>
                    </a:lnTo>
                    <a:lnTo>
                      <a:pt x="397" y="557"/>
                    </a:lnTo>
                    <a:lnTo>
                      <a:pt x="334" y="454"/>
                    </a:lnTo>
                    <a:lnTo>
                      <a:pt x="279" y="339"/>
                    </a:lnTo>
                    <a:lnTo>
                      <a:pt x="238" y="225"/>
                    </a:lnTo>
                    <a:lnTo>
                      <a:pt x="205" y="105"/>
                    </a:lnTo>
                    <a:lnTo>
                      <a:pt x="184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1" name="รูปแบบอิสระ 38"/>
              <p:cNvSpPr>
                <a:spLocks/>
              </p:cNvSpPr>
              <p:nvPr/>
            </p:nvSpPr>
            <p:spPr bwMode="ltGray">
              <a:xfrm rot="9832527" flipV="1">
                <a:off x="2158" y="102"/>
                <a:ext cx="681" cy="593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2" name="รูปแบบอิสระ 39"/>
              <p:cNvSpPr>
                <a:spLocks/>
              </p:cNvSpPr>
              <p:nvPr/>
            </p:nvSpPr>
            <p:spPr bwMode="ltGray">
              <a:xfrm rot="9832527" flipV="1">
                <a:off x="1997" y="858"/>
                <a:ext cx="330" cy="278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3" name="รูปแบบอิสระ 40"/>
              <p:cNvSpPr>
                <a:spLocks/>
              </p:cNvSpPr>
              <p:nvPr/>
            </p:nvSpPr>
            <p:spPr bwMode="ltGray">
              <a:xfrm rot="9832527" flipV="1">
                <a:off x="2224" y="808"/>
                <a:ext cx="123" cy="233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4" name="รูปแบบอิสระ 41"/>
              <p:cNvSpPr>
                <a:spLocks/>
              </p:cNvSpPr>
              <p:nvPr/>
            </p:nvSpPr>
            <p:spPr bwMode="ltGray">
              <a:xfrm>
                <a:off x="1603" y="0"/>
                <a:ext cx="124" cy="121"/>
              </a:xfrm>
              <a:custGeom>
                <a:avLst/>
                <a:gdLst>
                  <a:gd name="T0" fmla="*/ 124 w 124"/>
                  <a:gd name="T1" fmla="*/ 0 h 121"/>
                  <a:gd name="T2" fmla="*/ 113 w 124"/>
                  <a:gd name="T3" fmla="*/ 9 h 121"/>
                  <a:gd name="T4" fmla="*/ 99 w 124"/>
                  <a:gd name="T5" fmla="*/ 25 h 121"/>
                  <a:gd name="T6" fmla="*/ 81 w 124"/>
                  <a:gd name="T7" fmla="*/ 41 h 121"/>
                  <a:gd name="T8" fmla="*/ 63 w 124"/>
                  <a:gd name="T9" fmla="*/ 54 h 121"/>
                  <a:gd name="T10" fmla="*/ 41 w 124"/>
                  <a:gd name="T11" fmla="*/ 66 h 121"/>
                  <a:gd name="T12" fmla="*/ 22 w 124"/>
                  <a:gd name="T13" fmla="*/ 74 h 121"/>
                  <a:gd name="T14" fmla="*/ 0 w 124"/>
                  <a:gd name="T15" fmla="*/ 75 h 121"/>
                  <a:gd name="T16" fmla="*/ 10 w 124"/>
                  <a:gd name="T17" fmla="*/ 96 h 121"/>
                  <a:gd name="T18" fmla="*/ 23 w 124"/>
                  <a:gd name="T19" fmla="*/ 113 h 121"/>
                  <a:gd name="T20" fmla="*/ 41 w 124"/>
                  <a:gd name="T21" fmla="*/ 121 h 121"/>
                  <a:gd name="T22" fmla="*/ 60 w 124"/>
                  <a:gd name="T23" fmla="*/ 121 h 121"/>
                  <a:gd name="T24" fmla="*/ 83 w 124"/>
                  <a:gd name="T25" fmla="*/ 111 h 121"/>
                  <a:gd name="T26" fmla="*/ 101 w 124"/>
                  <a:gd name="T27" fmla="*/ 88 h 121"/>
                  <a:gd name="T28" fmla="*/ 116 w 124"/>
                  <a:gd name="T29" fmla="*/ 53 h 121"/>
                  <a:gd name="T30" fmla="*/ 124 w 124"/>
                  <a:gd name="T3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121">
                    <a:moveTo>
                      <a:pt x="124" y="0"/>
                    </a:moveTo>
                    <a:lnTo>
                      <a:pt x="113" y="9"/>
                    </a:lnTo>
                    <a:lnTo>
                      <a:pt x="99" y="25"/>
                    </a:lnTo>
                    <a:lnTo>
                      <a:pt x="81" y="41"/>
                    </a:lnTo>
                    <a:lnTo>
                      <a:pt x="63" y="54"/>
                    </a:lnTo>
                    <a:lnTo>
                      <a:pt x="41" y="66"/>
                    </a:lnTo>
                    <a:lnTo>
                      <a:pt x="22" y="74"/>
                    </a:lnTo>
                    <a:lnTo>
                      <a:pt x="0" y="75"/>
                    </a:lnTo>
                    <a:lnTo>
                      <a:pt x="10" y="96"/>
                    </a:lnTo>
                    <a:lnTo>
                      <a:pt x="23" y="113"/>
                    </a:lnTo>
                    <a:lnTo>
                      <a:pt x="41" y="121"/>
                    </a:lnTo>
                    <a:lnTo>
                      <a:pt x="60" y="121"/>
                    </a:lnTo>
                    <a:lnTo>
                      <a:pt x="83" y="111"/>
                    </a:lnTo>
                    <a:lnTo>
                      <a:pt x="101" y="88"/>
                    </a:lnTo>
                    <a:lnTo>
                      <a:pt x="116" y="5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5" name="รูปแบบอิสระ 42"/>
              <p:cNvSpPr>
                <a:spLocks/>
              </p:cNvSpPr>
              <p:nvPr/>
            </p:nvSpPr>
            <p:spPr bwMode="ltGray">
              <a:xfrm rot="9832527" flipV="1">
                <a:off x="2173" y="1238"/>
                <a:ext cx="393" cy="2300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6" name="รูปแบบอิสระ 43"/>
              <p:cNvSpPr>
                <a:spLocks/>
              </p:cNvSpPr>
              <p:nvPr/>
            </p:nvSpPr>
            <p:spPr bwMode="ltGray">
              <a:xfrm>
                <a:off x="0" y="1848"/>
                <a:ext cx="36" cy="132"/>
              </a:xfrm>
              <a:custGeom>
                <a:avLst/>
                <a:gdLst>
                  <a:gd name="T0" fmla="*/ 0 w 36"/>
                  <a:gd name="T1" fmla="*/ 0 h 132"/>
                  <a:gd name="T2" fmla="*/ 36 w 36"/>
                  <a:gd name="T3" fmla="*/ 12 h 132"/>
                  <a:gd name="T4" fmla="*/ 0 w 36"/>
                  <a:gd name="T5" fmla="*/ 132 h 132"/>
                  <a:gd name="T6" fmla="*/ 0 w 36"/>
                  <a:gd name="T7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32">
                    <a:moveTo>
                      <a:pt x="0" y="0"/>
                    </a:moveTo>
                    <a:lnTo>
                      <a:pt x="36" y="12"/>
                    </a:lnTo>
                    <a:lnTo>
                      <a:pt x="0" y="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428669" y="2387600"/>
            <a:ext cx="8329031" cy="2680127"/>
          </a:xfrm>
        </p:spPr>
        <p:txBody>
          <a:bodyPr rtlCol="0">
            <a:noAutofit/>
          </a:bodyPr>
          <a:lstStyle>
            <a:lvl1pPr algn="r">
              <a:defRPr sz="54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คำบรรยาย 2"/>
          <p:cNvSpPr>
            <a:spLocks noGrp="1"/>
          </p:cNvSpPr>
          <p:nvPr>
            <p:ph type="subTitle" idx="1"/>
          </p:nvPr>
        </p:nvSpPr>
        <p:spPr>
          <a:xfrm>
            <a:off x="2428669" y="5132315"/>
            <a:ext cx="7516442" cy="1116085"/>
          </a:xfrm>
        </p:spPr>
        <p:txBody>
          <a:bodyPr rtlCol="0">
            <a:normAutofit/>
          </a:bodyPr>
          <a:lstStyle>
            <a:lvl1pPr marL="0" indent="0" algn="r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h-TH" noProof="0"/>
              <a:t>คลิกเพื่อแก้ไขสไตล์ชื่อเรื่องรองต้นแบบ</a:t>
            </a:r>
            <a:endParaRPr lang="th-TH" noProof="0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159014C4-7CA3-480C-948D-4C26879B6502}" type="datetime1">
              <a:rPr lang="th-TH" smtClean="0"/>
              <a:t>01/07/67</a:t>
            </a:fld>
            <a:endParaRPr lang="th-TH" dirty="0"/>
          </a:p>
        </p:txBody>
      </p:sp>
      <p:sp>
        <p:nvSpPr>
          <p:cNvPr id="5" name="ตัวแทนส่วนท้าย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DC1BBB0-96F0-4077-A278-0F3FB5C104D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679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2pPr>
            <a:lvl3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3pPr>
            <a:lvl4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4pPr>
            <a:lvl5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th-TH" noProof="0"/>
              <a:t>แก้ไขสไตล์ข้อความต้นแบบ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819562A6-DDBF-4F23-ACEA-D62A10FD2CF2}" type="datetime1">
              <a:rPr lang="th-TH" noProof="0" smtClean="0"/>
              <a:t>01/07/67</a:t>
            </a:fld>
            <a:endParaRPr lang="th-TH" noProof="0"/>
          </a:p>
        </p:txBody>
      </p:sp>
      <p:sp>
        <p:nvSpPr>
          <p:cNvPr id="5" name="ตัวแทนส่วนท้าย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th-TH" noProof="0"/>
              <a:t>เพิ่มส่วนท้าย</a:t>
            </a: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DC1BBB0-96F0-4077-A278-0F3FB5C104D3}" type="slidenum">
              <a:rPr lang="th-TH" noProof="0" smtClean="0"/>
              <a:pPr/>
              <a:t>‹#›</a:t>
            </a:fld>
            <a:endParaRPr lang="th-TH" noProof="0"/>
          </a:p>
        </p:txBody>
      </p:sp>
    </p:spTree>
    <p:extLst>
      <p:ext uri="{BB962C8B-B14F-4D97-AF65-F5344CB8AC3E}">
        <p14:creationId xmlns:p14="http://schemas.microsoft.com/office/powerpoint/2010/main" val="34380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นวตั้งและข้อควา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6B648FD0-55DC-447B-ABE6-ABE18CDB92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7" name="ตัวแทนข้อความ 2">
            <a:extLst>
              <a:ext uri="{FF2B5EF4-FFF2-40B4-BE49-F238E27FC236}">
                <a16:creationId xmlns:a16="http://schemas.microsoft.com/office/drawing/2014/main" id="{AB70EC0B-2C34-45A7-B467-E0E86AA7137A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2pPr>
            <a:lvl3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3pPr>
            <a:lvl4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4pPr>
            <a:lvl5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5pPr>
          </a:lstStyle>
          <a:p>
            <a:pPr lvl="0" rtl="0"/>
            <a:r>
              <a:rPr lang="th-TH" noProof="0"/>
              <a:t>แก้ไขสไตล์ข้อความต้นแบบ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8" name="ตัวแทนวันที่ 3">
            <a:extLst>
              <a:ext uri="{FF2B5EF4-FFF2-40B4-BE49-F238E27FC236}">
                <a16:creationId xmlns:a16="http://schemas.microsoft.com/office/drawing/2014/main" id="{4BDA6FDF-09AF-46C0-BB0B-B053C112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80250" y="6356351"/>
            <a:ext cx="1218883" cy="365125"/>
          </a:xfrm>
        </p:spPr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3E78726-EDD7-4A38-8135-C19CEF52104A}" type="datetime1">
              <a:rPr lang="th-TH" noProof="0" smtClean="0"/>
              <a:t>01/07/67</a:t>
            </a:fld>
            <a:endParaRPr lang="th-TH" noProof="0"/>
          </a:p>
        </p:txBody>
      </p:sp>
      <p:sp>
        <p:nvSpPr>
          <p:cNvPr id="9" name="ตัวแทนส่วนท้าย 4">
            <a:extLst>
              <a:ext uri="{FF2B5EF4-FFF2-40B4-BE49-F238E27FC236}">
                <a16:creationId xmlns:a16="http://schemas.microsoft.com/office/drawing/2014/main" id="{64941BAD-E5DD-4B7D-B48F-E67D87DB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5933" y="6356351"/>
            <a:ext cx="3974065" cy="365125"/>
          </a:xfrm>
        </p:spPr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th-TH" noProof="0"/>
              <a:t>เพิ่มส่วนท้าย</a:t>
            </a:r>
          </a:p>
        </p:txBody>
      </p:sp>
      <p:sp>
        <p:nvSpPr>
          <p:cNvPr id="10" name="ตัวแทนหมายเลขสไลด์ 5">
            <a:extLst>
              <a:ext uri="{FF2B5EF4-FFF2-40B4-BE49-F238E27FC236}">
                <a16:creationId xmlns:a16="http://schemas.microsoft.com/office/drawing/2014/main" id="{A1132073-49CD-425A-BD18-5DCC3E04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6796" y="6356351"/>
            <a:ext cx="609441" cy="365125"/>
          </a:xfrm>
        </p:spPr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DC1BBB0-96F0-4077-A278-0F3FB5C104D3}" type="slidenum">
              <a:rPr lang="th-TH" noProof="0" smtClean="0"/>
              <a:pPr/>
              <a:t>‹#›</a:t>
            </a:fld>
            <a:endParaRPr lang="th-TH" noProof="0"/>
          </a:p>
        </p:txBody>
      </p:sp>
    </p:spTree>
    <p:extLst>
      <p:ext uri="{BB962C8B-B14F-4D97-AF65-F5344CB8AC3E}">
        <p14:creationId xmlns:p14="http://schemas.microsoft.com/office/powerpoint/2010/main" val="4413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2pPr>
            <a:lvl3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3pPr>
            <a:lvl4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4pPr>
            <a:lvl5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th-TH" noProof="0"/>
              <a:t>แก้ไขสไตล์ข้อความต้นแบบ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62498883-302E-4B69-9445-7961BFBA6AC2}" type="datetime1">
              <a:rPr lang="th-TH" noProof="0" smtClean="0"/>
              <a:t>01/07/67</a:t>
            </a:fld>
            <a:endParaRPr lang="th-TH" noProof="0"/>
          </a:p>
        </p:txBody>
      </p:sp>
      <p:sp>
        <p:nvSpPr>
          <p:cNvPr id="5" name="ตัวแทนส่วนท้าย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th-TH" noProof="0"/>
              <a:t>เพิ่มส่วนท้าย</a:t>
            </a: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DC1BBB0-96F0-4077-A278-0F3FB5C104D3}" type="slidenum">
              <a:rPr lang="th-TH" noProof="0" smtClean="0"/>
              <a:pPr/>
              <a:t>‹#›</a:t>
            </a:fld>
            <a:endParaRPr lang="th-TH" noProof="0"/>
          </a:p>
        </p:txBody>
      </p:sp>
    </p:spTree>
    <p:extLst>
      <p:ext uri="{BB962C8B-B14F-4D97-AF65-F5344CB8AC3E}">
        <p14:creationId xmlns:p14="http://schemas.microsoft.com/office/powerpoint/2010/main" val="29377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F5AB95AA-8105-401D-AA9C-A41489E34527}" type="datetime1">
              <a:rPr lang="th-TH" noProof="0" smtClean="0"/>
              <a:t>01/07/67</a:t>
            </a:fld>
            <a:endParaRPr lang="th-TH" noProof="0"/>
          </a:p>
        </p:txBody>
      </p:sp>
      <p:sp>
        <p:nvSpPr>
          <p:cNvPr id="5" name="ตัวแทนส่วนท้าย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th-TH" noProof="0"/>
              <a:t>เพิ่มส่วนท้าย</a:t>
            </a: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th-TH" noProof="0" smtClean="0"/>
              <a:pPr/>
              <a:t>‹#›</a:t>
            </a:fld>
            <a:endParaRPr lang="th-TH" noProof="0"/>
          </a:p>
        </p:txBody>
      </p:sp>
    </p:spTree>
    <p:extLst>
      <p:ext uri="{BB962C8B-B14F-4D97-AF65-F5344CB8AC3E}">
        <p14:creationId xmlns:p14="http://schemas.microsoft.com/office/powerpoint/2010/main" val="31179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ส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 hasCustomPrompt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th-TH" noProof="0"/>
              <a:t>แก้ไขสไตล์ข้อความต้นแบบ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th-TH" noProof="0"/>
              <a:t>แก้ไขสไตล์ข้อความต้นแบบ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1BF991-9E04-4422-862E-6ADBE92C36AA}" type="datetime1">
              <a:rPr lang="th-TH" noProof="0" smtClean="0"/>
              <a:t>01/07/67</a:t>
            </a:fld>
            <a:endParaRPr lang="th-TH" noProof="0"/>
          </a:p>
        </p:txBody>
      </p:sp>
      <p:sp>
        <p:nvSpPr>
          <p:cNvPr id="6" name="ตัวแทนส่วนท้าย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 noProof="0"/>
              <a:t>เพิ่มส่วนท้าย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th-TH" noProof="0" smtClean="0"/>
              <a:t>‹#›</a:t>
            </a:fld>
            <a:endParaRPr lang="th-TH" noProof="0"/>
          </a:p>
        </p:txBody>
      </p:sp>
    </p:spTree>
    <p:extLst>
      <p:ext uri="{BB962C8B-B14F-4D97-AF65-F5344CB8AC3E}">
        <p14:creationId xmlns:p14="http://schemas.microsoft.com/office/powerpoint/2010/main" val="8479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แก้ไขสไตล์ข้อความต้นแบบ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th-TH" noProof="0"/>
              <a:t>แก้ไขสไตล์ข้อความต้นแบบ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 hasCustomPrompt="1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แก้ไขสไตล์ข้อความต้นแบบ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 hasCustomPrompt="1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h-TH" noProof="0"/>
              <a:t>แก้ไขสไตล์ข้อความต้นแบบ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B80368-5E6B-4F65-A92F-C0F6D8758381}" type="datetime1">
              <a:rPr lang="th-TH" noProof="0" smtClean="0"/>
              <a:t>01/07/67</a:t>
            </a:fld>
            <a:endParaRPr lang="th-TH" noProof="0"/>
          </a:p>
        </p:txBody>
      </p:sp>
      <p:sp>
        <p:nvSpPr>
          <p:cNvPr id="8" name="ตัวแทนส่วนท้าย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 noProof="0"/>
              <a:t>เพิ่มส่วนท้าย</a:t>
            </a: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th-TH" noProof="0" smtClean="0"/>
              <a:t>‹#›</a:t>
            </a:fld>
            <a:endParaRPr lang="th-TH" noProof="0"/>
          </a:p>
        </p:txBody>
      </p:sp>
    </p:spTree>
    <p:extLst>
      <p:ext uri="{BB962C8B-B14F-4D97-AF65-F5344CB8AC3E}">
        <p14:creationId xmlns:p14="http://schemas.microsoft.com/office/powerpoint/2010/main" val="20962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ชื่อเรื่องเท่านั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56C83A-985F-46D8-8138-557D34FDD76D}" type="datetime1">
              <a:rPr lang="th-TH" noProof="0" smtClean="0"/>
              <a:t>01/07/67</a:t>
            </a:fld>
            <a:endParaRPr lang="th-TH" noProof="0"/>
          </a:p>
        </p:txBody>
      </p:sp>
      <p:sp>
        <p:nvSpPr>
          <p:cNvPr id="4" name="ตัวแทนส่วนท้าย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 noProof="0"/>
              <a:t>เพิ่มส่วนท้าย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th-TH" noProof="0" smtClean="0"/>
              <a:t>‹#›</a:t>
            </a:fld>
            <a:endParaRPr lang="th-TH" noProof="0"/>
          </a:p>
        </p:txBody>
      </p:sp>
    </p:spTree>
    <p:extLst>
      <p:ext uri="{BB962C8B-B14F-4D97-AF65-F5344CB8AC3E}">
        <p14:creationId xmlns:p14="http://schemas.microsoft.com/office/powerpoint/2010/main" val="86370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CC28377A-74B1-4F43-825D-FF010D7B351C}" type="datetime1">
              <a:rPr lang="th-TH" smtClean="0"/>
              <a:t>01/07/67</a:t>
            </a:fld>
            <a:endParaRPr lang="th-TH"/>
          </a:p>
        </p:txBody>
      </p:sp>
      <p:sp>
        <p:nvSpPr>
          <p:cNvPr id="3" name="ตัวแทนส่วนท้าย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DC1BBB0-96F0-4077-A278-0F3FB5C104D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53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th-TH" noProof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0" name="สี่เหลี่ยมผืนผ้า 9"/>
          <p:cNvSpPr/>
          <p:nvPr userDrawn="1"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th-TH" noProof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 bwMode="black"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 hasCustomPrompt="1"/>
          </p:nvPr>
        </p:nvSpPr>
        <p:spPr>
          <a:xfrm>
            <a:off x="5180251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>
              <a:defRPr sz="2400">
                <a:latin typeface="Leelawadee" panose="020B0502040204020203" pitchFamily="34" charset="-34"/>
                <a:cs typeface="Leelawadee" panose="020B0502040204020203" pitchFamily="34" charset="-34"/>
              </a:defRPr>
            </a:lvl2pPr>
            <a:lvl3pPr>
              <a:defRPr sz="2000">
                <a:latin typeface="Leelawadee" panose="020B0502040204020203" pitchFamily="34" charset="-34"/>
                <a:cs typeface="Leelawadee" panose="020B0502040204020203" pitchFamily="34" charset="-34"/>
              </a:defRPr>
            </a:lvl3pPr>
            <a:lvl4pPr>
              <a:defRPr sz="1800">
                <a:latin typeface="Leelawadee" panose="020B0502040204020203" pitchFamily="34" charset="-34"/>
                <a:cs typeface="Leelawadee" panose="020B0502040204020203" pitchFamily="34" charset="-34"/>
              </a:defRPr>
            </a:lvl4pPr>
            <a:lvl5pPr>
              <a:defRPr sz="1800">
                <a:latin typeface="Leelawadee" panose="020B0502040204020203" pitchFamily="34" charset="-34"/>
                <a:cs typeface="Leelawadee" panose="020B0502040204020203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th-TH" noProof="0"/>
              <a:t>แก้ไขสไตล์ข้อความต้นแบบ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 hasCustomPrompt="1"/>
          </p:nvPr>
        </p:nvSpPr>
        <p:spPr bwMode="black"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แก้ไขสไตล์ข้อความต้นแบบ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4F514E37-908F-4352-81E2-6A676D6B5376}" type="datetime1">
              <a:rPr lang="th-TH" smtClean="0"/>
              <a:t>01/07/67</a:t>
            </a:fld>
            <a:endParaRPr lang="th-TH"/>
          </a:p>
        </p:txBody>
      </p:sp>
      <p:sp>
        <p:nvSpPr>
          <p:cNvPr id="6" name="ตัวแทนส่วนท้าย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th-TH"/>
              <a:t>เพิ่มส่วนท้าย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DC1BBB0-96F0-4077-A278-0F3FB5C104D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34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 descr="พื้นที่สำรองเปล่าสำหรับเพิ่มรูปภาพ คลิกบนพื้นที่สำรองแล้วเลือกรูปภาพที่คุณต้องการเพิ่ม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h-TH" noProof="0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แก้ไขสไตล์ข้อความต้นแบบ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54A73516-637E-4A9E-95B4-D2D4661BEF8C}" type="datetime1">
              <a:rPr lang="th-TH" noProof="0" smtClean="0"/>
              <a:t>01/07/67</a:t>
            </a:fld>
            <a:endParaRPr lang="th-TH" noProof="0"/>
          </a:p>
        </p:txBody>
      </p:sp>
      <p:sp>
        <p:nvSpPr>
          <p:cNvPr id="6" name="ตัวแทนส่วนท้าย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th-TH" noProof="0"/>
              <a:t>เพิ่มส่วนท้าย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DC1BBB0-96F0-4077-A278-0F3FB5C104D3}" type="slidenum">
              <a:rPr lang="th-TH" noProof="0" smtClean="0"/>
              <a:pPr/>
              <a:t>‹#›</a:t>
            </a:fld>
            <a:endParaRPr lang="th-TH" noProof="0"/>
          </a:p>
        </p:txBody>
      </p:sp>
    </p:spTree>
    <p:extLst>
      <p:ext uri="{BB962C8B-B14F-4D97-AF65-F5344CB8AC3E}">
        <p14:creationId xmlns:p14="http://schemas.microsoft.com/office/powerpoint/2010/main" val="38003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กลุ่ม 181"/>
          <p:cNvGrpSpPr/>
          <p:nvPr/>
        </p:nvGrpSpPr>
        <p:grpSpPr>
          <a:xfrm>
            <a:off x="-1588" y="0"/>
            <a:ext cx="12192000" cy="6858000"/>
            <a:chOff x="-1588" y="0"/>
            <a:chExt cx="12192000" cy="6858000"/>
          </a:xfrm>
        </p:grpSpPr>
        <p:sp>
          <p:nvSpPr>
            <p:cNvPr id="139" name="สี่เหลี่ยมผืนผ้า 138"/>
            <p:cNvSpPr/>
            <p:nvPr/>
          </p:nvSpPr>
          <p:spPr>
            <a:xfrm>
              <a:off x="146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h-TH" noProof="0" dirty="0"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grpSp>
          <p:nvGrpSpPr>
            <p:cNvPr id="95" name="กลุ่ม 94"/>
            <p:cNvGrpSpPr>
              <a:grpSpLocks/>
            </p:cNvGrpSpPr>
            <p:nvPr/>
          </p:nvGrpSpPr>
          <p:grpSpPr bwMode="auto">
            <a:xfrm>
              <a:off x="-1588" y="1587"/>
              <a:ext cx="2833688" cy="6856413"/>
              <a:chOff x="-5" y="0"/>
              <a:chExt cx="1785" cy="4319"/>
            </a:xfrm>
          </p:grpSpPr>
          <p:sp>
            <p:nvSpPr>
              <p:cNvPr id="96" name="รูปแบบอิสระ 95"/>
              <p:cNvSpPr>
                <a:spLocks/>
              </p:cNvSpPr>
              <p:nvPr/>
            </p:nvSpPr>
            <p:spPr bwMode="ltGray">
              <a:xfrm>
                <a:off x="-5" y="3262"/>
                <a:ext cx="472" cy="802"/>
              </a:xfrm>
              <a:custGeom>
                <a:avLst/>
                <a:gdLst>
                  <a:gd name="T0" fmla="*/ 5 w 472"/>
                  <a:gd name="T1" fmla="*/ 32 h 802"/>
                  <a:gd name="T2" fmla="*/ 189 w 472"/>
                  <a:gd name="T3" fmla="*/ 26 h 802"/>
                  <a:gd name="T4" fmla="*/ 309 w 472"/>
                  <a:gd name="T5" fmla="*/ 66 h 802"/>
                  <a:gd name="T6" fmla="*/ 357 w 472"/>
                  <a:gd name="T7" fmla="*/ 98 h 802"/>
                  <a:gd name="T8" fmla="*/ 413 w 472"/>
                  <a:gd name="T9" fmla="*/ 162 h 802"/>
                  <a:gd name="T10" fmla="*/ 437 w 472"/>
                  <a:gd name="T11" fmla="*/ 250 h 802"/>
                  <a:gd name="T12" fmla="*/ 397 w 472"/>
                  <a:gd name="T13" fmla="*/ 530 h 802"/>
                  <a:gd name="T14" fmla="*/ 341 w 472"/>
                  <a:gd name="T15" fmla="*/ 634 h 802"/>
                  <a:gd name="T16" fmla="*/ 173 w 472"/>
                  <a:gd name="T17" fmla="*/ 714 h 802"/>
                  <a:gd name="T18" fmla="*/ 77 w 472"/>
                  <a:gd name="T19" fmla="*/ 730 h 802"/>
                  <a:gd name="T20" fmla="*/ 69 w 472"/>
                  <a:gd name="T21" fmla="*/ 802 h 802"/>
                  <a:gd name="T22" fmla="*/ 7 w 472"/>
                  <a:gd name="T23" fmla="*/ 788 h 802"/>
                  <a:gd name="T24" fmla="*/ 5 w 472"/>
                  <a:gd name="T25" fmla="*/ 751 h 802"/>
                  <a:gd name="T26" fmla="*/ 37 w 472"/>
                  <a:gd name="T27" fmla="*/ 722 h 802"/>
                  <a:gd name="T28" fmla="*/ 5 w 472"/>
                  <a:gd name="T29" fmla="*/ 670 h 802"/>
                  <a:gd name="T30" fmla="*/ 5 w 472"/>
                  <a:gd name="T31" fmla="*/ 3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2" h="802">
                    <a:moveTo>
                      <a:pt x="5" y="32"/>
                    </a:moveTo>
                    <a:cubicBezTo>
                      <a:pt x="101" y="0"/>
                      <a:pt x="20" y="17"/>
                      <a:pt x="189" y="26"/>
                    </a:cubicBezTo>
                    <a:cubicBezTo>
                      <a:pt x="221" y="37"/>
                      <a:pt x="280" y="47"/>
                      <a:pt x="309" y="66"/>
                    </a:cubicBezTo>
                    <a:cubicBezTo>
                      <a:pt x="325" y="77"/>
                      <a:pt x="357" y="98"/>
                      <a:pt x="357" y="98"/>
                    </a:cubicBezTo>
                    <a:cubicBezTo>
                      <a:pt x="394" y="154"/>
                      <a:pt x="373" y="135"/>
                      <a:pt x="413" y="162"/>
                    </a:cubicBezTo>
                    <a:cubicBezTo>
                      <a:pt x="433" y="223"/>
                      <a:pt x="426" y="193"/>
                      <a:pt x="437" y="250"/>
                    </a:cubicBezTo>
                    <a:cubicBezTo>
                      <a:pt x="433" y="370"/>
                      <a:pt x="472" y="455"/>
                      <a:pt x="397" y="530"/>
                    </a:cubicBezTo>
                    <a:cubicBezTo>
                      <a:pt x="385" y="567"/>
                      <a:pt x="368" y="607"/>
                      <a:pt x="341" y="634"/>
                    </a:cubicBezTo>
                    <a:cubicBezTo>
                      <a:pt x="319" y="701"/>
                      <a:pt x="233" y="707"/>
                      <a:pt x="173" y="714"/>
                    </a:cubicBezTo>
                    <a:cubicBezTo>
                      <a:pt x="142" y="724"/>
                      <a:pt x="100" y="707"/>
                      <a:pt x="77" y="730"/>
                    </a:cubicBezTo>
                    <a:cubicBezTo>
                      <a:pt x="60" y="747"/>
                      <a:pt x="72" y="778"/>
                      <a:pt x="69" y="802"/>
                    </a:cubicBezTo>
                    <a:cubicBezTo>
                      <a:pt x="53" y="799"/>
                      <a:pt x="23" y="792"/>
                      <a:pt x="7" y="788"/>
                    </a:cubicBezTo>
                    <a:cubicBezTo>
                      <a:pt x="5" y="788"/>
                      <a:pt x="0" y="762"/>
                      <a:pt x="5" y="751"/>
                    </a:cubicBezTo>
                    <a:cubicBezTo>
                      <a:pt x="10" y="740"/>
                      <a:pt x="37" y="735"/>
                      <a:pt x="37" y="722"/>
                    </a:cubicBezTo>
                    <a:cubicBezTo>
                      <a:pt x="26" y="682"/>
                      <a:pt x="22" y="685"/>
                      <a:pt x="5" y="670"/>
                    </a:cubicBezTo>
                    <a:cubicBezTo>
                      <a:pt x="5" y="541"/>
                      <a:pt x="5" y="233"/>
                      <a:pt x="5" y="32"/>
                    </a:cubicBez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grpSp>
            <p:nvGrpSpPr>
              <p:cNvPr id="97" name="กลุ่ม 96"/>
              <p:cNvGrpSpPr>
                <a:grpSpLocks/>
              </p:cNvGrpSpPr>
              <p:nvPr/>
            </p:nvGrpSpPr>
            <p:grpSpPr bwMode="auto">
              <a:xfrm rot="14964908" flipH="1">
                <a:off x="104" y="2441"/>
                <a:ext cx="452" cy="444"/>
                <a:chOff x="1727" y="866"/>
                <a:chExt cx="129" cy="157"/>
              </a:xfrm>
            </p:grpSpPr>
            <p:sp>
              <p:nvSpPr>
                <p:cNvPr id="135" name="รูปแบบอิสระ 5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36" name="รูปแบบอิสระ 6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37" name="รูปแบบอิสระ 7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</p:grpSp>
          <p:sp>
            <p:nvSpPr>
              <p:cNvPr id="98" name="รูปแบบอิสระ 8"/>
              <p:cNvSpPr>
                <a:spLocks/>
              </p:cNvSpPr>
              <p:nvPr/>
            </p:nvSpPr>
            <p:spPr bwMode="ltGray">
              <a:xfrm>
                <a:off x="90" y="1736"/>
                <a:ext cx="710" cy="768"/>
              </a:xfrm>
              <a:custGeom>
                <a:avLst/>
                <a:gdLst>
                  <a:gd name="T0" fmla="*/ 14 w 710"/>
                  <a:gd name="T1" fmla="*/ 416 h 768"/>
                  <a:gd name="T2" fmla="*/ 14 w 710"/>
                  <a:gd name="T3" fmla="*/ 272 h 768"/>
                  <a:gd name="T4" fmla="*/ 102 w 710"/>
                  <a:gd name="T5" fmla="*/ 144 h 768"/>
                  <a:gd name="T6" fmla="*/ 150 w 710"/>
                  <a:gd name="T7" fmla="*/ 96 h 768"/>
                  <a:gd name="T8" fmla="*/ 198 w 710"/>
                  <a:gd name="T9" fmla="*/ 64 h 768"/>
                  <a:gd name="T10" fmla="*/ 350 w 710"/>
                  <a:gd name="T11" fmla="*/ 0 h 768"/>
                  <a:gd name="T12" fmla="*/ 534 w 710"/>
                  <a:gd name="T13" fmla="*/ 8 h 768"/>
                  <a:gd name="T14" fmla="*/ 662 w 710"/>
                  <a:gd name="T15" fmla="*/ 96 h 768"/>
                  <a:gd name="T16" fmla="*/ 710 w 710"/>
                  <a:gd name="T17" fmla="*/ 200 h 768"/>
                  <a:gd name="T18" fmla="*/ 702 w 710"/>
                  <a:gd name="T19" fmla="*/ 400 h 768"/>
                  <a:gd name="T20" fmla="*/ 678 w 710"/>
                  <a:gd name="T21" fmla="*/ 448 h 768"/>
                  <a:gd name="T22" fmla="*/ 550 w 710"/>
                  <a:gd name="T23" fmla="*/ 632 h 768"/>
                  <a:gd name="T24" fmla="*/ 518 w 710"/>
                  <a:gd name="T25" fmla="*/ 656 h 768"/>
                  <a:gd name="T26" fmla="*/ 470 w 710"/>
                  <a:gd name="T27" fmla="*/ 664 h 768"/>
                  <a:gd name="T28" fmla="*/ 518 w 710"/>
                  <a:gd name="T29" fmla="*/ 680 h 768"/>
                  <a:gd name="T30" fmla="*/ 566 w 710"/>
                  <a:gd name="T31" fmla="*/ 696 h 768"/>
                  <a:gd name="T32" fmla="*/ 574 w 710"/>
                  <a:gd name="T33" fmla="*/ 720 h 768"/>
                  <a:gd name="T34" fmla="*/ 526 w 710"/>
                  <a:gd name="T35" fmla="*/ 736 h 768"/>
                  <a:gd name="T36" fmla="*/ 502 w 710"/>
                  <a:gd name="T37" fmla="*/ 752 h 768"/>
                  <a:gd name="T38" fmla="*/ 454 w 710"/>
                  <a:gd name="T39" fmla="*/ 768 h 768"/>
                  <a:gd name="T40" fmla="*/ 438 w 710"/>
                  <a:gd name="T41" fmla="*/ 712 h 768"/>
                  <a:gd name="T42" fmla="*/ 246 w 710"/>
                  <a:gd name="T43" fmla="*/ 688 h 768"/>
                  <a:gd name="T44" fmla="*/ 134 w 710"/>
                  <a:gd name="T45" fmla="*/ 648 h 768"/>
                  <a:gd name="T46" fmla="*/ 110 w 710"/>
                  <a:gd name="T47" fmla="*/ 624 h 768"/>
                  <a:gd name="T48" fmla="*/ 78 w 710"/>
                  <a:gd name="T49" fmla="*/ 576 h 768"/>
                  <a:gd name="T50" fmla="*/ 54 w 710"/>
                  <a:gd name="T51" fmla="*/ 464 h 768"/>
                  <a:gd name="T52" fmla="*/ 30 w 710"/>
                  <a:gd name="T53" fmla="*/ 408 h 768"/>
                  <a:gd name="T54" fmla="*/ 22 w 710"/>
                  <a:gd name="T55" fmla="*/ 384 h 768"/>
                  <a:gd name="T56" fmla="*/ 14 w 710"/>
                  <a:gd name="T57" fmla="*/ 416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0" h="768">
                    <a:moveTo>
                      <a:pt x="14" y="416"/>
                    </a:moveTo>
                    <a:cubicBezTo>
                      <a:pt x="6" y="353"/>
                      <a:pt x="0" y="339"/>
                      <a:pt x="14" y="272"/>
                    </a:cubicBezTo>
                    <a:cubicBezTo>
                      <a:pt x="24" y="227"/>
                      <a:pt x="72" y="178"/>
                      <a:pt x="102" y="144"/>
                    </a:cubicBezTo>
                    <a:cubicBezTo>
                      <a:pt x="117" y="127"/>
                      <a:pt x="134" y="112"/>
                      <a:pt x="150" y="96"/>
                    </a:cubicBezTo>
                    <a:cubicBezTo>
                      <a:pt x="164" y="82"/>
                      <a:pt x="198" y="64"/>
                      <a:pt x="198" y="64"/>
                    </a:cubicBezTo>
                    <a:cubicBezTo>
                      <a:pt x="231" y="14"/>
                      <a:pt x="294" y="7"/>
                      <a:pt x="350" y="0"/>
                    </a:cubicBezTo>
                    <a:cubicBezTo>
                      <a:pt x="411" y="3"/>
                      <a:pt x="473" y="1"/>
                      <a:pt x="534" y="8"/>
                    </a:cubicBezTo>
                    <a:cubicBezTo>
                      <a:pt x="582" y="13"/>
                      <a:pt x="624" y="71"/>
                      <a:pt x="662" y="96"/>
                    </a:cubicBezTo>
                    <a:cubicBezTo>
                      <a:pt x="691" y="140"/>
                      <a:pt x="698" y="151"/>
                      <a:pt x="710" y="200"/>
                    </a:cubicBezTo>
                    <a:cubicBezTo>
                      <a:pt x="707" y="267"/>
                      <a:pt x="707" y="333"/>
                      <a:pt x="702" y="400"/>
                    </a:cubicBezTo>
                    <a:cubicBezTo>
                      <a:pt x="700" y="423"/>
                      <a:pt x="688" y="428"/>
                      <a:pt x="678" y="448"/>
                    </a:cubicBezTo>
                    <a:cubicBezTo>
                      <a:pt x="646" y="512"/>
                      <a:pt x="626" y="607"/>
                      <a:pt x="550" y="632"/>
                    </a:cubicBezTo>
                    <a:cubicBezTo>
                      <a:pt x="539" y="640"/>
                      <a:pt x="530" y="651"/>
                      <a:pt x="518" y="656"/>
                    </a:cubicBezTo>
                    <a:cubicBezTo>
                      <a:pt x="503" y="662"/>
                      <a:pt x="470" y="648"/>
                      <a:pt x="470" y="664"/>
                    </a:cubicBezTo>
                    <a:cubicBezTo>
                      <a:pt x="470" y="681"/>
                      <a:pt x="502" y="675"/>
                      <a:pt x="518" y="680"/>
                    </a:cubicBezTo>
                    <a:cubicBezTo>
                      <a:pt x="534" y="685"/>
                      <a:pt x="566" y="696"/>
                      <a:pt x="566" y="696"/>
                    </a:cubicBezTo>
                    <a:cubicBezTo>
                      <a:pt x="569" y="704"/>
                      <a:pt x="580" y="714"/>
                      <a:pt x="574" y="720"/>
                    </a:cubicBezTo>
                    <a:cubicBezTo>
                      <a:pt x="562" y="732"/>
                      <a:pt x="542" y="731"/>
                      <a:pt x="526" y="736"/>
                    </a:cubicBezTo>
                    <a:cubicBezTo>
                      <a:pt x="517" y="739"/>
                      <a:pt x="511" y="748"/>
                      <a:pt x="502" y="752"/>
                    </a:cubicBezTo>
                    <a:cubicBezTo>
                      <a:pt x="487" y="759"/>
                      <a:pt x="454" y="768"/>
                      <a:pt x="454" y="768"/>
                    </a:cubicBezTo>
                    <a:cubicBezTo>
                      <a:pt x="448" y="750"/>
                      <a:pt x="453" y="725"/>
                      <a:pt x="438" y="712"/>
                    </a:cubicBezTo>
                    <a:cubicBezTo>
                      <a:pt x="407" y="685"/>
                      <a:pt x="256" y="689"/>
                      <a:pt x="246" y="688"/>
                    </a:cubicBezTo>
                    <a:cubicBezTo>
                      <a:pt x="207" y="680"/>
                      <a:pt x="166" y="674"/>
                      <a:pt x="134" y="648"/>
                    </a:cubicBezTo>
                    <a:cubicBezTo>
                      <a:pt x="125" y="641"/>
                      <a:pt x="117" y="633"/>
                      <a:pt x="110" y="624"/>
                    </a:cubicBezTo>
                    <a:cubicBezTo>
                      <a:pt x="98" y="609"/>
                      <a:pt x="78" y="576"/>
                      <a:pt x="78" y="576"/>
                    </a:cubicBezTo>
                    <a:cubicBezTo>
                      <a:pt x="66" y="506"/>
                      <a:pt x="74" y="544"/>
                      <a:pt x="54" y="464"/>
                    </a:cubicBezTo>
                    <a:cubicBezTo>
                      <a:pt x="37" y="397"/>
                      <a:pt x="58" y="463"/>
                      <a:pt x="30" y="408"/>
                    </a:cubicBezTo>
                    <a:cubicBezTo>
                      <a:pt x="26" y="400"/>
                      <a:pt x="30" y="380"/>
                      <a:pt x="22" y="384"/>
                    </a:cubicBezTo>
                    <a:cubicBezTo>
                      <a:pt x="12" y="389"/>
                      <a:pt x="17" y="405"/>
                      <a:pt x="14" y="416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grpSp>
            <p:nvGrpSpPr>
              <p:cNvPr id="99" name="กลุ่ม 9"/>
              <p:cNvGrpSpPr>
                <a:grpSpLocks/>
              </p:cNvGrpSpPr>
              <p:nvPr/>
            </p:nvGrpSpPr>
            <p:grpSpPr bwMode="auto">
              <a:xfrm rot="416244">
                <a:off x="9" y="1746"/>
                <a:ext cx="1771" cy="1741"/>
                <a:chOff x="41" y="2787"/>
                <a:chExt cx="902" cy="833"/>
              </a:xfrm>
            </p:grpSpPr>
            <p:sp>
              <p:nvSpPr>
                <p:cNvPr id="126" name="รูปแบบอิสระ 10"/>
                <p:cNvSpPr>
                  <a:spLocks/>
                </p:cNvSpPr>
                <p:nvPr/>
              </p:nvSpPr>
              <p:spPr bwMode="ltGray">
                <a:xfrm rot="373331" flipH="1">
                  <a:off x="125" y="2787"/>
                  <a:ext cx="313" cy="303"/>
                </a:xfrm>
                <a:custGeom>
                  <a:avLst/>
                  <a:gdLst>
                    <a:gd name="T0" fmla="*/ 46 w 217"/>
                    <a:gd name="T1" fmla="*/ 210 h 210"/>
                    <a:gd name="T2" fmla="*/ 37 w 217"/>
                    <a:gd name="T3" fmla="*/ 198 h 210"/>
                    <a:gd name="T4" fmla="*/ 26 w 217"/>
                    <a:gd name="T5" fmla="*/ 181 h 210"/>
                    <a:gd name="T6" fmla="*/ 15 w 217"/>
                    <a:gd name="T7" fmla="*/ 159 h 210"/>
                    <a:gd name="T8" fmla="*/ 5 w 217"/>
                    <a:gd name="T9" fmla="*/ 135 h 210"/>
                    <a:gd name="T10" fmla="*/ 0 w 217"/>
                    <a:gd name="T11" fmla="*/ 109 h 210"/>
                    <a:gd name="T12" fmla="*/ 1 w 217"/>
                    <a:gd name="T13" fmla="*/ 82 h 210"/>
                    <a:gd name="T14" fmla="*/ 9 w 217"/>
                    <a:gd name="T15" fmla="*/ 57 h 210"/>
                    <a:gd name="T16" fmla="*/ 27 w 217"/>
                    <a:gd name="T17" fmla="*/ 35 h 210"/>
                    <a:gd name="T18" fmla="*/ 45 w 217"/>
                    <a:gd name="T19" fmla="*/ 22 h 210"/>
                    <a:gd name="T20" fmla="*/ 60 w 217"/>
                    <a:gd name="T21" fmla="*/ 12 h 210"/>
                    <a:gd name="T22" fmla="*/ 72 w 217"/>
                    <a:gd name="T23" fmla="*/ 7 h 210"/>
                    <a:gd name="T24" fmla="*/ 81 w 217"/>
                    <a:gd name="T25" fmla="*/ 5 h 210"/>
                    <a:gd name="T26" fmla="*/ 88 w 217"/>
                    <a:gd name="T27" fmla="*/ 5 h 210"/>
                    <a:gd name="T28" fmla="*/ 104 w 217"/>
                    <a:gd name="T29" fmla="*/ 0 h 210"/>
                    <a:gd name="T30" fmla="*/ 148 w 217"/>
                    <a:gd name="T31" fmla="*/ 8 h 210"/>
                    <a:gd name="T32" fmla="*/ 160 w 217"/>
                    <a:gd name="T33" fmla="*/ 12 h 210"/>
                    <a:gd name="T34" fmla="*/ 172 w 217"/>
                    <a:gd name="T35" fmla="*/ 15 h 210"/>
                    <a:gd name="T36" fmla="*/ 182 w 217"/>
                    <a:gd name="T37" fmla="*/ 19 h 210"/>
                    <a:gd name="T38" fmla="*/ 190 w 217"/>
                    <a:gd name="T39" fmla="*/ 23 h 210"/>
                    <a:gd name="T40" fmla="*/ 198 w 217"/>
                    <a:gd name="T41" fmla="*/ 27 h 210"/>
                    <a:gd name="T42" fmla="*/ 205 w 217"/>
                    <a:gd name="T43" fmla="*/ 32 h 210"/>
                    <a:gd name="T44" fmla="*/ 211 w 217"/>
                    <a:gd name="T45" fmla="*/ 38 h 210"/>
                    <a:gd name="T46" fmla="*/ 217 w 217"/>
                    <a:gd name="T47" fmla="*/ 45 h 210"/>
                    <a:gd name="T48" fmla="*/ 205 w 217"/>
                    <a:gd name="T49" fmla="*/ 40 h 210"/>
                    <a:gd name="T50" fmla="*/ 194 w 217"/>
                    <a:gd name="T51" fmla="*/ 36 h 210"/>
                    <a:gd name="T52" fmla="*/ 183 w 217"/>
                    <a:gd name="T53" fmla="*/ 33 h 210"/>
                    <a:gd name="T54" fmla="*/ 172 w 217"/>
                    <a:gd name="T55" fmla="*/ 30 h 210"/>
                    <a:gd name="T56" fmla="*/ 163 w 217"/>
                    <a:gd name="T57" fmla="*/ 27 h 210"/>
                    <a:gd name="T58" fmla="*/ 153 w 217"/>
                    <a:gd name="T59" fmla="*/ 26 h 210"/>
                    <a:gd name="T60" fmla="*/ 143 w 217"/>
                    <a:gd name="T61" fmla="*/ 24 h 210"/>
                    <a:gd name="T62" fmla="*/ 134 w 217"/>
                    <a:gd name="T63" fmla="*/ 24 h 210"/>
                    <a:gd name="T64" fmla="*/ 125 w 217"/>
                    <a:gd name="T65" fmla="*/ 24 h 210"/>
                    <a:gd name="T66" fmla="*/ 116 w 217"/>
                    <a:gd name="T67" fmla="*/ 25 h 210"/>
                    <a:gd name="T68" fmla="*/ 107 w 217"/>
                    <a:gd name="T69" fmla="*/ 27 h 210"/>
                    <a:gd name="T70" fmla="*/ 99 w 217"/>
                    <a:gd name="T71" fmla="*/ 29 h 210"/>
                    <a:gd name="T72" fmla="*/ 91 w 217"/>
                    <a:gd name="T73" fmla="*/ 33 h 210"/>
                    <a:gd name="T74" fmla="*/ 82 w 217"/>
                    <a:gd name="T75" fmla="*/ 36 h 210"/>
                    <a:gd name="T76" fmla="*/ 74 w 217"/>
                    <a:gd name="T77" fmla="*/ 41 h 210"/>
                    <a:gd name="T78" fmla="*/ 66 w 217"/>
                    <a:gd name="T79" fmla="*/ 46 h 210"/>
                    <a:gd name="T80" fmla="*/ 52 w 217"/>
                    <a:gd name="T81" fmla="*/ 61 h 210"/>
                    <a:gd name="T82" fmla="*/ 42 w 217"/>
                    <a:gd name="T83" fmla="*/ 80 h 210"/>
                    <a:gd name="T84" fmla="*/ 37 w 217"/>
                    <a:gd name="T85" fmla="*/ 103 h 210"/>
                    <a:gd name="T86" fmla="*/ 35 w 217"/>
                    <a:gd name="T87" fmla="*/ 126 h 210"/>
                    <a:gd name="T88" fmla="*/ 35 w 217"/>
                    <a:gd name="T89" fmla="*/ 151 h 210"/>
                    <a:gd name="T90" fmla="*/ 38 w 217"/>
                    <a:gd name="T91" fmla="*/ 174 h 210"/>
                    <a:gd name="T92" fmla="*/ 41 w 217"/>
                    <a:gd name="T93" fmla="*/ 194 h 210"/>
                    <a:gd name="T94" fmla="*/ 46 w 217"/>
                    <a:gd name="T95" fmla="*/ 21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17" h="210">
                      <a:moveTo>
                        <a:pt x="46" y="210"/>
                      </a:moveTo>
                      <a:lnTo>
                        <a:pt x="37" y="198"/>
                      </a:lnTo>
                      <a:lnTo>
                        <a:pt x="26" y="181"/>
                      </a:lnTo>
                      <a:lnTo>
                        <a:pt x="15" y="159"/>
                      </a:lnTo>
                      <a:lnTo>
                        <a:pt x="5" y="135"/>
                      </a:lnTo>
                      <a:lnTo>
                        <a:pt x="0" y="109"/>
                      </a:lnTo>
                      <a:lnTo>
                        <a:pt x="1" y="82"/>
                      </a:lnTo>
                      <a:lnTo>
                        <a:pt x="9" y="57"/>
                      </a:lnTo>
                      <a:lnTo>
                        <a:pt x="27" y="35"/>
                      </a:lnTo>
                      <a:lnTo>
                        <a:pt x="45" y="22"/>
                      </a:lnTo>
                      <a:lnTo>
                        <a:pt x="60" y="12"/>
                      </a:lnTo>
                      <a:lnTo>
                        <a:pt x="72" y="7"/>
                      </a:lnTo>
                      <a:lnTo>
                        <a:pt x="81" y="5"/>
                      </a:lnTo>
                      <a:lnTo>
                        <a:pt x="88" y="5"/>
                      </a:lnTo>
                      <a:lnTo>
                        <a:pt x="104" y="0"/>
                      </a:lnTo>
                      <a:lnTo>
                        <a:pt x="148" y="8"/>
                      </a:lnTo>
                      <a:lnTo>
                        <a:pt x="160" y="12"/>
                      </a:lnTo>
                      <a:lnTo>
                        <a:pt x="172" y="15"/>
                      </a:lnTo>
                      <a:lnTo>
                        <a:pt x="182" y="19"/>
                      </a:lnTo>
                      <a:lnTo>
                        <a:pt x="190" y="23"/>
                      </a:lnTo>
                      <a:lnTo>
                        <a:pt x="198" y="27"/>
                      </a:lnTo>
                      <a:lnTo>
                        <a:pt x="205" y="32"/>
                      </a:lnTo>
                      <a:lnTo>
                        <a:pt x="211" y="38"/>
                      </a:lnTo>
                      <a:lnTo>
                        <a:pt x="217" y="45"/>
                      </a:lnTo>
                      <a:lnTo>
                        <a:pt x="205" y="40"/>
                      </a:lnTo>
                      <a:lnTo>
                        <a:pt x="194" y="36"/>
                      </a:lnTo>
                      <a:lnTo>
                        <a:pt x="183" y="33"/>
                      </a:lnTo>
                      <a:lnTo>
                        <a:pt x="172" y="30"/>
                      </a:lnTo>
                      <a:lnTo>
                        <a:pt x="163" y="27"/>
                      </a:lnTo>
                      <a:lnTo>
                        <a:pt x="153" y="26"/>
                      </a:lnTo>
                      <a:lnTo>
                        <a:pt x="143" y="24"/>
                      </a:lnTo>
                      <a:lnTo>
                        <a:pt x="134" y="24"/>
                      </a:lnTo>
                      <a:lnTo>
                        <a:pt x="125" y="24"/>
                      </a:lnTo>
                      <a:lnTo>
                        <a:pt x="116" y="25"/>
                      </a:lnTo>
                      <a:lnTo>
                        <a:pt x="107" y="27"/>
                      </a:lnTo>
                      <a:lnTo>
                        <a:pt x="99" y="29"/>
                      </a:lnTo>
                      <a:lnTo>
                        <a:pt x="91" y="33"/>
                      </a:lnTo>
                      <a:lnTo>
                        <a:pt x="82" y="36"/>
                      </a:lnTo>
                      <a:lnTo>
                        <a:pt x="74" y="41"/>
                      </a:lnTo>
                      <a:lnTo>
                        <a:pt x="66" y="46"/>
                      </a:lnTo>
                      <a:lnTo>
                        <a:pt x="52" y="61"/>
                      </a:lnTo>
                      <a:lnTo>
                        <a:pt x="42" y="80"/>
                      </a:lnTo>
                      <a:lnTo>
                        <a:pt x="37" y="103"/>
                      </a:lnTo>
                      <a:lnTo>
                        <a:pt x="35" y="126"/>
                      </a:lnTo>
                      <a:lnTo>
                        <a:pt x="35" y="151"/>
                      </a:lnTo>
                      <a:lnTo>
                        <a:pt x="38" y="174"/>
                      </a:lnTo>
                      <a:lnTo>
                        <a:pt x="41" y="194"/>
                      </a:lnTo>
                      <a:lnTo>
                        <a:pt x="46" y="21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7" name="รูปแบบอิสระ 11"/>
                <p:cNvSpPr>
                  <a:spLocks/>
                </p:cNvSpPr>
                <p:nvPr/>
              </p:nvSpPr>
              <p:spPr bwMode="ltGray">
                <a:xfrm rot="373331" flipH="1">
                  <a:off x="41" y="2843"/>
                  <a:ext cx="262" cy="308"/>
                </a:xfrm>
                <a:custGeom>
                  <a:avLst/>
                  <a:gdLst>
                    <a:gd name="T0" fmla="*/ 109 w 182"/>
                    <a:gd name="T1" fmla="*/ 0 h 213"/>
                    <a:gd name="T2" fmla="*/ 112 w 182"/>
                    <a:gd name="T3" fmla="*/ 2 h 213"/>
                    <a:gd name="T4" fmla="*/ 118 w 182"/>
                    <a:gd name="T5" fmla="*/ 8 h 213"/>
                    <a:gd name="T6" fmla="*/ 127 w 182"/>
                    <a:gd name="T7" fmla="*/ 18 h 213"/>
                    <a:gd name="T8" fmla="*/ 137 w 182"/>
                    <a:gd name="T9" fmla="*/ 33 h 213"/>
                    <a:gd name="T10" fmla="*/ 145 w 182"/>
                    <a:gd name="T11" fmla="*/ 52 h 213"/>
                    <a:gd name="T12" fmla="*/ 150 w 182"/>
                    <a:gd name="T13" fmla="*/ 76 h 213"/>
                    <a:gd name="T14" fmla="*/ 150 w 182"/>
                    <a:gd name="T15" fmla="*/ 105 h 213"/>
                    <a:gd name="T16" fmla="*/ 144 w 182"/>
                    <a:gd name="T17" fmla="*/ 139 h 213"/>
                    <a:gd name="T18" fmla="*/ 140 w 182"/>
                    <a:gd name="T19" fmla="*/ 149 h 213"/>
                    <a:gd name="T20" fmla="*/ 136 w 182"/>
                    <a:gd name="T21" fmla="*/ 157 h 213"/>
                    <a:gd name="T22" fmla="*/ 131 w 182"/>
                    <a:gd name="T23" fmla="*/ 165 h 213"/>
                    <a:gd name="T24" fmla="*/ 125 w 182"/>
                    <a:gd name="T25" fmla="*/ 173 h 213"/>
                    <a:gd name="T26" fmla="*/ 117 w 182"/>
                    <a:gd name="T27" fmla="*/ 180 h 213"/>
                    <a:gd name="T28" fmla="*/ 110 w 182"/>
                    <a:gd name="T29" fmla="*/ 185 h 213"/>
                    <a:gd name="T30" fmla="*/ 102 w 182"/>
                    <a:gd name="T31" fmla="*/ 191 h 213"/>
                    <a:gd name="T32" fmla="*/ 92 w 182"/>
                    <a:gd name="T33" fmla="*/ 195 h 213"/>
                    <a:gd name="T34" fmla="*/ 82 w 182"/>
                    <a:gd name="T35" fmla="*/ 197 h 213"/>
                    <a:gd name="T36" fmla="*/ 72 w 182"/>
                    <a:gd name="T37" fmla="*/ 200 h 213"/>
                    <a:gd name="T38" fmla="*/ 61 w 182"/>
                    <a:gd name="T39" fmla="*/ 201 h 213"/>
                    <a:gd name="T40" fmla="*/ 49 w 182"/>
                    <a:gd name="T41" fmla="*/ 201 h 213"/>
                    <a:gd name="T42" fmla="*/ 37 w 182"/>
                    <a:gd name="T43" fmla="*/ 200 h 213"/>
                    <a:gd name="T44" fmla="*/ 25 w 182"/>
                    <a:gd name="T45" fmla="*/ 197 h 213"/>
                    <a:gd name="T46" fmla="*/ 12 w 182"/>
                    <a:gd name="T47" fmla="*/ 193 h 213"/>
                    <a:gd name="T48" fmla="*/ 0 w 182"/>
                    <a:gd name="T49" fmla="*/ 188 h 213"/>
                    <a:gd name="T50" fmla="*/ 11 w 182"/>
                    <a:gd name="T51" fmla="*/ 195 h 213"/>
                    <a:gd name="T52" fmla="*/ 22 w 182"/>
                    <a:gd name="T53" fmla="*/ 200 h 213"/>
                    <a:gd name="T54" fmla="*/ 33 w 182"/>
                    <a:gd name="T55" fmla="*/ 205 h 213"/>
                    <a:gd name="T56" fmla="*/ 43 w 182"/>
                    <a:gd name="T57" fmla="*/ 208 h 213"/>
                    <a:gd name="T58" fmla="*/ 53 w 182"/>
                    <a:gd name="T59" fmla="*/ 211 h 213"/>
                    <a:gd name="T60" fmla="*/ 63 w 182"/>
                    <a:gd name="T61" fmla="*/ 212 h 213"/>
                    <a:gd name="T62" fmla="*/ 73 w 182"/>
                    <a:gd name="T63" fmla="*/ 213 h 213"/>
                    <a:gd name="T64" fmla="*/ 83 w 182"/>
                    <a:gd name="T65" fmla="*/ 213 h 213"/>
                    <a:gd name="T66" fmla="*/ 91 w 182"/>
                    <a:gd name="T67" fmla="*/ 212 h 213"/>
                    <a:gd name="T68" fmla="*/ 100 w 182"/>
                    <a:gd name="T69" fmla="*/ 210 h 213"/>
                    <a:gd name="T70" fmla="*/ 108 w 182"/>
                    <a:gd name="T71" fmla="*/ 208 h 213"/>
                    <a:gd name="T72" fmla="*/ 116 w 182"/>
                    <a:gd name="T73" fmla="*/ 206 h 213"/>
                    <a:gd name="T74" fmla="*/ 123 w 182"/>
                    <a:gd name="T75" fmla="*/ 203 h 213"/>
                    <a:gd name="T76" fmla="*/ 130 w 182"/>
                    <a:gd name="T77" fmla="*/ 199 h 213"/>
                    <a:gd name="T78" fmla="*/ 136 w 182"/>
                    <a:gd name="T79" fmla="*/ 195 h 213"/>
                    <a:gd name="T80" fmla="*/ 142 w 182"/>
                    <a:gd name="T81" fmla="*/ 191 h 213"/>
                    <a:gd name="T82" fmla="*/ 158 w 182"/>
                    <a:gd name="T83" fmla="*/ 176 h 213"/>
                    <a:gd name="T84" fmla="*/ 169 w 182"/>
                    <a:gd name="T85" fmla="*/ 161 h 213"/>
                    <a:gd name="T86" fmla="*/ 176 w 182"/>
                    <a:gd name="T87" fmla="*/ 144 h 213"/>
                    <a:gd name="T88" fmla="*/ 179 w 182"/>
                    <a:gd name="T89" fmla="*/ 128 h 213"/>
                    <a:gd name="T90" fmla="*/ 181 w 182"/>
                    <a:gd name="T91" fmla="*/ 111 h 213"/>
                    <a:gd name="T92" fmla="*/ 181 w 182"/>
                    <a:gd name="T93" fmla="*/ 95 h 213"/>
                    <a:gd name="T94" fmla="*/ 182 w 182"/>
                    <a:gd name="T95" fmla="*/ 79 h 213"/>
                    <a:gd name="T96" fmla="*/ 173 w 182"/>
                    <a:gd name="T97" fmla="*/ 46 h 213"/>
                    <a:gd name="T98" fmla="*/ 156 w 182"/>
                    <a:gd name="T99" fmla="*/ 21 h 213"/>
                    <a:gd name="T100" fmla="*/ 151 w 182"/>
                    <a:gd name="T101" fmla="*/ 18 h 213"/>
                    <a:gd name="T102" fmla="*/ 147 w 182"/>
                    <a:gd name="T103" fmla="*/ 15 h 213"/>
                    <a:gd name="T104" fmla="*/ 142 w 182"/>
                    <a:gd name="T105" fmla="*/ 13 h 213"/>
                    <a:gd name="T106" fmla="*/ 138 w 182"/>
                    <a:gd name="T107" fmla="*/ 11 h 213"/>
                    <a:gd name="T108" fmla="*/ 132 w 182"/>
                    <a:gd name="T109" fmla="*/ 9 h 213"/>
                    <a:gd name="T110" fmla="*/ 126 w 182"/>
                    <a:gd name="T111" fmla="*/ 6 h 213"/>
                    <a:gd name="T112" fmla="*/ 119 w 182"/>
                    <a:gd name="T113" fmla="*/ 3 h 213"/>
                    <a:gd name="T114" fmla="*/ 109 w 182"/>
                    <a:gd name="T115" fmla="*/ 0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2" h="213">
                      <a:moveTo>
                        <a:pt x="109" y="0"/>
                      </a:moveTo>
                      <a:lnTo>
                        <a:pt x="112" y="2"/>
                      </a:lnTo>
                      <a:lnTo>
                        <a:pt x="118" y="8"/>
                      </a:lnTo>
                      <a:lnTo>
                        <a:pt x="127" y="18"/>
                      </a:lnTo>
                      <a:lnTo>
                        <a:pt x="137" y="33"/>
                      </a:lnTo>
                      <a:lnTo>
                        <a:pt x="145" y="52"/>
                      </a:lnTo>
                      <a:lnTo>
                        <a:pt x="150" y="76"/>
                      </a:lnTo>
                      <a:lnTo>
                        <a:pt x="150" y="105"/>
                      </a:lnTo>
                      <a:lnTo>
                        <a:pt x="144" y="139"/>
                      </a:lnTo>
                      <a:lnTo>
                        <a:pt x="140" y="149"/>
                      </a:lnTo>
                      <a:lnTo>
                        <a:pt x="136" y="157"/>
                      </a:lnTo>
                      <a:lnTo>
                        <a:pt x="131" y="165"/>
                      </a:lnTo>
                      <a:lnTo>
                        <a:pt x="125" y="173"/>
                      </a:lnTo>
                      <a:lnTo>
                        <a:pt x="117" y="180"/>
                      </a:lnTo>
                      <a:lnTo>
                        <a:pt x="110" y="185"/>
                      </a:lnTo>
                      <a:lnTo>
                        <a:pt x="102" y="191"/>
                      </a:lnTo>
                      <a:lnTo>
                        <a:pt x="92" y="195"/>
                      </a:lnTo>
                      <a:lnTo>
                        <a:pt x="82" y="197"/>
                      </a:lnTo>
                      <a:lnTo>
                        <a:pt x="72" y="200"/>
                      </a:lnTo>
                      <a:lnTo>
                        <a:pt x="61" y="201"/>
                      </a:lnTo>
                      <a:lnTo>
                        <a:pt x="49" y="201"/>
                      </a:lnTo>
                      <a:lnTo>
                        <a:pt x="37" y="200"/>
                      </a:lnTo>
                      <a:lnTo>
                        <a:pt x="25" y="197"/>
                      </a:lnTo>
                      <a:lnTo>
                        <a:pt x="12" y="193"/>
                      </a:lnTo>
                      <a:lnTo>
                        <a:pt x="0" y="188"/>
                      </a:lnTo>
                      <a:lnTo>
                        <a:pt x="11" y="195"/>
                      </a:lnTo>
                      <a:lnTo>
                        <a:pt x="22" y="200"/>
                      </a:lnTo>
                      <a:lnTo>
                        <a:pt x="33" y="205"/>
                      </a:lnTo>
                      <a:lnTo>
                        <a:pt x="43" y="208"/>
                      </a:lnTo>
                      <a:lnTo>
                        <a:pt x="53" y="211"/>
                      </a:lnTo>
                      <a:lnTo>
                        <a:pt x="63" y="212"/>
                      </a:lnTo>
                      <a:lnTo>
                        <a:pt x="73" y="213"/>
                      </a:lnTo>
                      <a:lnTo>
                        <a:pt x="83" y="213"/>
                      </a:lnTo>
                      <a:lnTo>
                        <a:pt x="91" y="212"/>
                      </a:lnTo>
                      <a:lnTo>
                        <a:pt x="100" y="210"/>
                      </a:lnTo>
                      <a:lnTo>
                        <a:pt x="108" y="208"/>
                      </a:lnTo>
                      <a:lnTo>
                        <a:pt x="116" y="206"/>
                      </a:lnTo>
                      <a:lnTo>
                        <a:pt x="123" y="203"/>
                      </a:lnTo>
                      <a:lnTo>
                        <a:pt x="130" y="199"/>
                      </a:lnTo>
                      <a:lnTo>
                        <a:pt x="136" y="195"/>
                      </a:lnTo>
                      <a:lnTo>
                        <a:pt x="142" y="191"/>
                      </a:lnTo>
                      <a:lnTo>
                        <a:pt x="158" y="176"/>
                      </a:lnTo>
                      <a:lnTo>
                        <a:pt x="169" y="161"/>
                      </a:lnTo>
                      <a:lnTo>
                        <a:pt x="176" y="144"/>
                      </a:lnTo>
                      <a:lnTo>
                        <a:pt x="179" y="128"/>
                      </a:lnTo>
                      <a:lnTo>
                        <a:pt x="181" y="111"/>
                      </a:lnTo>
                      <a:lnTo>
                        <a:pt x="181" y="95"/>
                      </a:lnTo>
                      <a:lnTo>
                        <a:pt x="182" y="79"/>
                      </a:lnTo>
                      <a:lnTo>
                        <a:pt x="173" y="46"/>
                      </a:lnTo>
                      <a:lnTo>
                        <a:pt x="156" y="21"/>
                      </a:lnTo>
                      <a:lnTo>
                        <a:pt x="151" y="18"/>
                      </a:lnTo>
                      <a:lnTo>
                        <a:pt x="147" y="15"/>
                      </a:lnTo>
                      <a:lnTo>
                        <a:pt x="142" y="13"/>
                      </a:lnTo>
                      <a:lnTo>
                        <a:pt x="138" y="11"/>
                      </a:lnTo>
                      <a:lnTo>
                        <a:pt x="132" y="9"/>
                      </a:lnTo>
                      <a:lnTo>
                        <a:pt x="126" y="6"/>
                      </a:lnTo>
                      <a:lnTo>
                        <a:pt x="119" y="3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8" name="รูปแบบอิสระ 12"/>
                <p:cNvSpPr>
                  <a:spLocks/>
                </p:cNvSpPr>
                <p:nvPr/>
              </p:nvSpPr>
              <p:spPr bwMode="ltGray">
                <a:xfrm rot="373331" flipH="1">
                  <a:off x="121" y="2907"/>
                  <a:ext cx="93" cy="156"/>
                </a:xfrm>
                <a:custGeom>
                  <a:avLst/>
                  <a:gdLst>
                    <a:gd name="T0" fmla="*/ 94 w 128"/>
                    <a:gd name="T1" fmla="*/ 0 h 217"/>
                    <a:gd name="T2" fmla="*/ 105 w 128"/>
                    <a:gd name="T3" fmla="*/ 9 h 217"/>
                    <a:gd name="T4" fmla="*/ 115 w 128"/>
                    <a:gd name="T5" fmla="*/ 27 h 217"/>
                    <a:gd name="T6" fmla="*/ 123 w 128"/>
                    <a:gd name="T7" fmla="*/ 50 h 217"/>
                    <a:gd name="T8" fmla="*/ 128 w 128"/>
                    <a:gd name="T9" fmla="*/ 78 h 217"/>
                    <a:gd name="T10" fmla="*/ 127 w 128"/>
                    <a:gd name="T11" fmla="*/ 111 h 217"/>
                    <a:gd name="T12" fmla="*/ 116 w 128"/>
                    <a:gd name="T13" fmla="*/ 145 h 217"/>
                    <a:gd name="T14" fmla="*/ 94 w 128"/>
                    <a:gd name="T15" fmla="*/ 181 h 217"/>
                    <a:gd name="T16" fmla="*/ 60 w 128"/>
                    <a:gd name="T17" fmla="*/ 217 h 217"/>
                    <a:gd name="T18" fmla="*/ 49 w 128"/>
                    <a:gd name="T19" fmla="*/ 213 h 217"/>
                    <a:gd name="T20" fmla="*/ 38 w 128"/>
                    <a:gd name="T21" fmla="*/ 210 h 217"/>
                    <a:gd name="T22" fmla="*/ 26 w 128"/>
                    <a:gd name="T23" fmla="*/ 205 h 217"/>
                    <a:gd name="T24" fmla="*/ 16 w 128"/>
                    <a:gd name="T25" fmla="*/ 201 h 217"/>
                    <a:gd name="T26" fmla="*/ 8 w 128"/>
                    <a:gd name="T27" fmla="*/ 196 h 217"/>
                    <a:gd name="T28" fmla="*/ 2 w 128"/>
                    <a:gd name="T29" fmla="*/ 190 h 217"/>
                    <a:gd name="T30" fmla="*/ 0 w 128"/>
                    <a:gd name="T31" fmla="*/ 183 h 217"/>
                    <a:gd name="T32" fmla="*/ 1 w 128"/>
                    <a:gd name="T33" fmla="*/ 178 h 217"/>
                    <a:gd name="T34" fmla="*/ 13 w 128"/>
                    <a:gd name="T35" fmla="*/ 171 h 217"/>
                    <a:gd name="T36" fmla="*/ 29 w 128"/>
                    <a:gd name="T37" fmla="*/ 161 h 217"/>
                    <a:gd name="T38" fmla="*/ 46 w 128"/>
                    <a:gd name="T39" fmla="*/ 150 h 217"/>
                    <a:gd name="T40" fmla="*/ 63 w 128"/>
                    <a:gd name="T41" fmla="*/ 134 h 217"/>
                    <a:gd name="T42" fmla="*/ 79 w 128"/>
                    <a:gd name="T43" fmla="*/ 112 h 217"/>
                    <a:gd name="T44" fmla="*/ 91 w 128"/>
                    <a:gd name="T45" fmla="*/ 83 h 217"/>
                    <a:gd name="T46" fmla="*/ 97 w 128"/>
                    <a:gd name="T47" fmla="*/ 46 h 217"/>
                    <a:gd name="T48" fmla="*/ 94 w 128"/>
                    <a:gd name="T49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8" h="217">
                      <a:moveTo>
                        <a:pt x="94" y="0"/>
                      </a:moveTo>
                      <a:lnTo>
                        <a:pt x="105" y="9"/>
                      </a:lnTo>
                      <a:lnTo>
                        <a:pt x="115" y="27"/>
                      </a:lnTo>
                      <a:lnTo>
                        <a:pt x="123" y="50"/>
                      </a:lnTo>
                      <a:lnTo>
                        <a:pt x="128" y="78"/>
                      </a:lnTo>
                      <a:lnTo>
                        <a:pt x="127" y="111"/>
                      </a:lnTo>
                      <a:lnTo>
                        <a:pt x="116" y="145"/>
                      </a:lnTo>
                      <a:lnTo>
                        <a:pt x="94" y="181"/>
                      </a:lnTo>
                      <a:lnTo>
                        <a:pt x="60" y="217"/>
                      </a:lnTo>
                      <a:lnTo>
                        <a:pt x="49" y="213"/>
                      </a:lnTo>
                      <a:lnTo>
                        <a:pt x="38" y="210"/>
                      </a:lnTo>
                      <a:lnTo>
                        <a:pt x="26" y="205"/>
                      </a:lnTo>
                      <a:lnTo>
                        <a:pt x="16" y="201"/>
                      </a:lnTo>
                      <a:lnTo>
                        <a:pt x="8" y="196"/>
                      </a:lnTo>
                      <a:lnTo>
                        <a:pt x="2" y="190"/>
                      </a:lnTo>
                      <a:lnTo>
                        <a:pt x="0" y="183"/>
                      </a:lnTo>
                      <a:lnTo>
                        <a:pt x="1" y="178"/>
                      </a:lnTo>
                      <a:lnTo>
                        <a:pt x="13" y="171"/>
                      </a:lnTo>
                      <a:lnTo>
                        <a:pt x="29" y="161"/>
                      </a:lnTo>
                      <a:lnTo>
                        <a:pt x="46" y="150"/>
                      </a:lnTo>
                      <a:lnTo>
                        <a:pt x="63" y="134"/>
                      </a:lnTo>
                      <a:lnTo>
                        <a:pt x="79" y="112"/>
                      </a:lnTo>
                      <a:lnTo>
                        <a:pt x="91" y="83"/>
                      </a:lnTo>
                      <a:lnTo>
                        <a:pt x="97" y="46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9" name="รูปแบบอิสระ 13"/>
                <p:cNvSpPr>
                  <a:spLocks/>
                </p:cNvSpPr>
                <p:nvPr/>
              </p:nvSpPr>
              <p:spPr bwMode="ltGray">
                <a:xfrm rot="373331" flipH="1">
                  <a:off x="313" y="3110"/>
                  <a:ext cx="85" cy="93"/>
                </a:xfrm>
                <a:custGeom>
                  <a:avLst/>
                  <a:gdLst>
                    <a:gd name="T0" fmla="*/ 75 w 117"/>
                    <a:gd name="T1" fmla="*/ 0 h 132"/>
                    <a:gd name="T2" fmla="*/ 0 w 117"/>
                    <a:gd name="T3" fmla="*/ 25 h 132"/>
                    <a:gd name="T4" fmla="*/ 3 w 117"/>
                    <a:gd name="T5" fmla="*/ 26 h 132"/>
                    <a:gd name="T6" fmla="*/ 14 w 117"/>
                    <a:gd name="T7" fmla="*/ 29 h 132"/>
                    <a:gd name="T8" fmla="*/ 29 w 117"/>
                    <a:gd name="T9" fmla="*/ 36 h 132"/>
                    <a:gd name="T10" fmla="*/ 46 w 117"/>
                    <a:gd name="T11" fmla="*/ 47 h 132"/>
                    <a:gd name="T12" fmla="*/ 66 w 117"/>
                    <a:gd name="T13" fmla="*/ 62 h 132"/>
                    <a:gd name="T14" fmla="*/ 84 w 117"/>
                    <a:gd name="T15" fmla="*/ 80 h 132"/>
                    <a:gd name="T16" fmla="*/ 102 w 117"/>
                    <a:gd name="T17" fmla="*/ 103 h 132"/>
                    <a:gd name="T18" fmla="*/ 116 w 117"/>
                    <a:gd name="T19" fmla="*/ 132 h 132"/>
                    <a:gd name="T20" fmla="*/ 117 w 117"/>
                    <a:gd name="T21" fmla="*/ 120 h 132"/>
                    <a:gd name="T22" fmla="*/ 115 w 117"/>
                    <a:gd name="T23" fmla="*/ 107 h 132"/>
                    <a:gd name="T24" fmla="*/ 108 w 117"/>
                    <a:gd name="T25" fmla="*/ 90 h 132"/>
                    <a:gd name="T26" fmla="*/ 99 w 117"/>
                    <a:gd name="T27" fmla="*/ 74 h 132"/>
                    <a:gd name="T28" fmla="*/ 89 w 117"/>
                    <a:gd name="T29" fmla="*/ 58 h 132"/>
                    <a:gd name="T30" fmla="*/ 78 w 117"/>
                    <a:gd name="T31" fmla="*/ 45 h 132"/>
                    <a:gd name="T32" fmla="*/ 67 w 117"/>
                    <a:gd name="T33" fmla="*/ 36 h 132"/>
                    <a:gd name="T34" fmla="*/ 58 w 117"/>
                    <a:gd name="T35" fmla="*/ 32 h 132"/>
                    <a:gd name="T36" fmla="*/ 69 w 117"/>
                    <a:gd name="T37" fmla="*/ 29 h 132"/>
                    <a:gd name="T38" fmla="*/ 79 w 117"/>
                    <a:gd name="T39" fmla="*/ 28 h 132"/>
                    <a:gd name="T40" fmla="*/ 89 w 117"/>
                    <a:gd name="T41" fmla="*/ 26 h 132"/>
                    <a:gd name="T42" fmla="*/ 98 w 117"/>
                    <a:gd name="T43" fmla="*/ 25 h 132"/>
                    <a:gd name="T44" fmla="*/ 105 w 117"/>
                    <a:gd name="T45" fmla="*/ 24 h 132"/>
                    <a:gd name="T46" fmla="*/ 109 w 117"/>
                    <a:gd name="T47" fmla="*/ 22 h 132"/>
                    <a:gd name="T48" fmla="*/ 113 w 117"/>
                    <a:gd name="T49" fmla="*/ 21 h 132"/>
                    <a:gd name="T50" fmla="*/ 114 w 117"/>
                    <a:gd name="T51" fmla="*/ 21 h 132"/>
                    <a:gd name="T52" fmla="*/ 75 w 117"/>
                    <a:gd name="T53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7" h="132">
                      <a:moveTo>
                        <a:pt x="75" y="0"/>
                      </a:moveTo>
                      <a:lnTo>
                        <a:pt x="0" y="25"/>
                      </a:lnTo>
                      <a:lnTo>
                        <a:pt x="3" y="26"/>
                      </a:lnTo>
                      <a:lnTo>
                        <a:pt x="14" y="29"/>
                      </a:lnTo>
                      <a:lnTo>
                        <a:pt x="29" y="36"/>
                      </a:lnTo>
                      <a:lnTo>
                        <a:pt x="46" y="47"/>
                      </a:lnTo>
                      <a:lnTo>
                        <a:pt x="66" y="62"/>
                      </a:lnTo>
                      <a:lnTo>
                        <a:pt x="84" y="80"/>
                      </a:lnTo>
                      <a:lnTo>
                        <a:pt x="102" y="103"/>
                      </a:lnTo>
                      <a:lnTo>
                        <a:pt x="116" y="132"/>
                      </a:lnTo>
                      <a:lnTo>
                        <a:pt x="117" y="120"/>
                      </a:lnTo>
                      <a:lnTo>
                        <a:pt x="115" y="107"/>
                      </a:lnTo>
                      <a:lnTo>
                        <a:pt x="108" y="90"/>
                      </a:lnTo>
                      <a:lnTo>
                        <a:pt x="99" y="74"/>
                      </a:lnTo>
                      <a:lnTo>
                        <a:pt x="89" y="58"/>
                      </a:lnTo>
                      <a:lnTo>
                        <a:pt x="78" y="45"/>
                      </a:lnTo>
                      <a:lnTo>
                        <a:pt x="67" y="36"/>
                      </a:lnTo>
                      <a:lnTo>
                        <a:pt x="58" y="32"/>
                      </a:lnTo>
                      <a:lnTo>
                        <a:pt x="69" y="29"/>
                      </a:lnTo>
                      <a:lnTo>
                        <a:pt x="79" y="28"/>
                      </a:lnTo>
                      <a:lnTo>
                        <a:pt x="89" y="26"/>
                      </a:lnTo>
                      <a:lnTo>
                        <a:pt x="98" y="25"/>
                      </a:lnTo>
                      <a:lnTo>
                        <a:pt x="105" y="24"/>
                      </a:lnTo>
                      <a:lnTo>
                        <a:pt x="109" y="22"/>
                      </a:lnTo>
                      <a:lnTo>
                        <a:pt x="113" y="21"/>
                      </a:lnTo>
                      <a:lnTo>
                        <a:pt x="114" y="2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30" name="รูปแบบอิสระ 14"/>
                <p:cNvSpPr>
                  <a:spLocks/>
                </p:cNvSpPr>
                <p:nvPr/>
              </p:nvSpPr>
              <p:spPr bwMode="ltGray">
                <a:xfrm rot="373331" flipH="1">
                  <a:off x="289" y="3135"/>
                  <a:ext cx="21" cy="55"/>
                </a:xfrm>
                <a:custGeom>
                  <a:avLst/>
                  <a:gdLst>
                    <a:gd name="T0" fmla="*/ 29 w 29"/>
                    <a:gd name="T1" fmla="*/ 0 h 77"/>
                    <a:gd name="T2" fmla="*/ 23 w 29"/>
                    <a:gd name="T3" fmla="*/ 0 h 77"/>
                    <a:gd name="T4" fmla="*/ 16 w 29"/>
                    <a:gd name="T5" fmla="*/ 4 h 77"/>
                    <a:gd name="T6" fmla="*/ 9 w 29"/>
                    <a:gd name="T7" fmla="*/ 9 h 77"/>
                    <a:gd name="T8" fmla="*/ 4 w 29"/>
                    <a:gd name="T9" fmla="*/ 19 h 77"/>
                    <a:gd name="T10" fmla="*/ 1 w 29"/>
                    <a:gd name="T11" fmla="*/ 30 h 77"/>
                    <a:gd name="T12" fmla="*/ 0 w 29"/>
                    <a:gd name="T13" fmla="*/ 44 h 77"/>
                    <a:gd name="T14" fmla="*/ 3 w 29"/>
                    <a:gd name="T15" fmla="*/ 60 h 77"/>
                    <a:gd name="T16" fmla="*/ 11 w 29"/>
                    <a:gd name="T17" fmla="*/ 77 h 77"/>
                    <a:gd name="T18" fmla="*/ 15 w 29"/>
                    <a:gd name="T19" fmla="*/ 53 h 77"/>
                    <a:gd name="T20" fmla="*/ 19 w 29"/>
                    <a:gd name="T21" fmla="*/ 37 h 77"/>
                    <a:gd name="T22" fmla="*/ 23 w 29"/>
                    <a:gd name="T23" fmla="*/ 22 h 77"/>
                    <a:gd name="T24" fmla="*/ 29 w 29"/>
                    <a:gd name="T25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" h="77">
                      <a:moveTo>
                        <a:pt x="29" y="0"/>
                      </a:moveTo>
                      <a:lnTo>
                        <a:pt x="23" y="0"/>
                      </a:lnTo>
                      <a:lnTo>
                        <a:pt x="16" y="4"/>
                      </a:lnTo>
                      <a:lnTo>
                        <a:pt x="9" y="9"/>
                      </a:lnTo>
                      <a:lnTo>
                        <a:pt x="4" y="19"/>
                      </a:lnTo>
                      <a:lnTo>
                        <a:pt x="1" y="30"/>
                      </a:lnTo>
                      <a:lnTo>
                        <a:pt x="0" y="44"/>
                      </a:lnTo>
                      <a:lnTo>
                        <a:pt x="3" y="60"/>
                      </a:lnTo>
                      <a:lnTo>
                        <a:pt x="11" y="77"/>
                      </a:lnTo>
                      <a:lnTo>
                        <a:pt x="15" y="53"/>
                      </a:lnTo>
                      <a:lnTo>
                        <a:pt x="19" y="37"/>
                      </a:lnTo>
                      <a:lnTo>
                        <a:pt x="23" y="22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grpSp>
              <p:nvGrpSpPr>
                <p:cNvPr id="131" name="กลุ่ม 15"/>
                <p:cNvGrpSpPr>
                  <a:grpSpLocks/>
                </p:cNvGrpSpPr>
                <p:nvPr/>
              </p:nvGrpSpPr>
              <p:grpSpPr bwMode="auto">
                <a:xfrm rot="10886446" flipH="1">
                  <a:off x="335" y="3251"/>
                  <a:ext cx="608" cy="369"/>
                  <a:chOff x="-366" y="1704"/>
                  <a:chExt cx="608" cy="369"/>
                </a:xfrm>
              </p:grpSpPr>
              <p:sp>
                <p:nvSpPr>
                  <p:cNvPr id="132" name="รูปแบบอิสระ 16"/>
                  <p:cNvSpPr>
                    <a:spLocks/>
                  </p:cNvSpPr>
                  <p:nvPr/>
                </p:nvSpPr>
                <p:spPr bwMode="ltGray">
                  <a:xfrm rot="4200091">
                    <a:off x="-243" y="1807"/>
                    <a:ext cx="143" cy="390"/>
                  </a:xfrm>
                  <a:custGeom>
                    <a:avLst/>
                    <a:gdLst>
                      <a:gd name="T0" fmla="*/ 12 w 207"/>
                      <a:gd name="T1" fmla="*/ 44 h 564"/>
                      <a:gd name="T2" fmla="*/ 6 w 207"/>
                      <a:gd name="T3" fmla="*/ 72 h 564"/>
                      <a:gd name="T4" fmla="*/ 3 w 207"/>
                      <a:gd name="T5" fmla="*/ 99 h 564"/>
                      <a:gd name="T6" fmla="*/ 0 w 207"/>
                      <a:gd name="T7" fmla="*/ 125 h 564"/>
                      <a:gd name="T8" fmla="*/ 0 w 207"/>
                      <a:gd name="T9" fmla="*/ 151 h 564"/>
                      <a:gd name="T10" fmla="*/ 3 w 207"/>
                      <a:gd name="T11" fmla="*/ 180 h 564"/>
                      <a:gd name="T12" fmla="*/ 7 w 207"/>
                      <a:gd name="T13" fmla="*/ 211 h 564"/>
                      <a:gd name="T14" fmla="*/ 16 w 207"/>
                      <a:gd name="T15" fmla="*/ 247 h 564"/>
                      <a:gd name="T16" fmla="*/ 29 w 207"/>
                      <a:gd name="T17" fmla="*/ 287 h 564"/>
                      <a:gd name="T18" fmla="*/ 43 w 207"/>
                      <a:gd name="T19" fmla="*/ 325 h 564"/>
                      <a:gd name="T20" fmla="*/ 61 w 207"/>
                      <a:gd name="T21" fmla="*/ 364 h 564"/>
                      <a:gd name="T22" fmla="*/ 83 w 207"/>
                      <a:gd name="T23" fmla="*/ 406 h 564"/>
                      <a:gd name="T24" fmla="*/ 106 w 207"/>
                      <a:gd name="T25" fmla="*/ 446 h 564"/>
                      <a:gd name="T26" fmla="*/ 132 w 207"/>
                      <a:gd name="T27" fmla="*/ 483 h 564"/>
                      <a:gd name="T28" fmla="*/ 157 w 207"/>
                      <a:gd name="T29" fmla="*/ 516 h 564"/>
                      <a:gd name="T30" fmla="*/ 182 w 207"/>
                      <a:gd name="T31" fmla="*/ 544 h 564"/>
                      <a:gd name="T32" fmla="*/ 207 w 207"/>
                      <a:gd name="T33" fmla="*/ 564 h 564"/>
                      <a:gd name="T34" fmla="*/ 160 w 207"/>
                      <a:gd name="T35" fmla="*/ 501 h 564"/>
                      <a:gd name="T36" fmla="*/ 127 w 207"/>
                      <a:gd name="T37" fmla="*/ 448 h 564"/>
                      <a:gd name="T38" fmla="*/ 103 w 207"/>
                      <a:gd name="T39" fmla="*/ 405 h 564"/>
                      <a:gd name="T40" fmla="*/ 87 w 207"/>
                      <a:gd name="T41" fmla="*/ 368 h 564"/>
                      <a:gd name="T42" fmla="*/ 75 w 207"/>
                      <a:gd name="T43" fmla="*/ 337 h 564"/>
                      <a:gd name="T44" fmla="*/ 68 w 207"/>
                      <a:gd name="T45" fmla="*/ 309 h 564"/>
                      <a:gd name="T46" fmla="*/ 63 w 207"/>
                      <a:gd name="T47" fmla="*/ 285 h 564"/>
                      <a:gd name="T48" fmla="*/ 56 w 207"/>
                      <a:gd name="T49" fmla="*/ 261 h 564"/>
                      <a:gd name="T50" fmla="*/ 44 w 207"/>
                      <a:gd name="T51" fmla="*/ 205 h 564"/>
                      <a:gd name="T52" fmla="*/ 41 w 207"/>
                      <a:gd name="T53" fmla="*/ 140 h 564"/>
                      <a:gd name="T54" fmla="*/ 43 w 207"/>
                      <a:gd name="T55" fmla="*/ 68 h 564"/>
                      <a:gd name="T56" fmla="*/ 50 w 207"/>
                      <a:gd name="T57" fmla="*/ 0 h 564"/>
                      <a:gd name="T58" fmla="*/ 12 w 207"/>
                      <a:gd name="T59" fmla="*/ 4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207" h="564">
                        <a:moveTo>
                          <a:pt x="12" y="44"/>
                        </a:moveTo>
                        <a:lnTo>
                          <a:pt x="6" y="72"/>
                        </a:lnTo>
                        <a:lnTo>
                          <a:pt x="3" y="99"/>
                        </a:lnTo>
                        <a:lnTo>
                          <a:pt x="0" y="125"/>
                        </a:lnTo>
                        <a:lnTo>
                          <a:pt x="0" y="151"/>
                        </a:lnTo>
                        <a:lnTo>
                          <a:pt x="3" y="180"/>
                        </a:lnTo>
                        <a:lnTo>
                          <a:pt x="7" y="211"/>
                        </a:lnTo>
                        <a:lnTo>
                          <a:pt x="16" y="247"/>
                        </a:lnTo>
                        <a:lnTo>
                          <a:pt x="29" y="287"/>
                        </a:lnTo>
                        <a:lnTo>
                          <a:pt x="43" y="325"/>
                        </a:lnTo>
                        <a:lnTo>
                          <a:pt x="61" y="364"/>
                        </a:lnTo>
                        <a:lnTo>
                          <a:pt x="83" y="406"/>
                        </a:lnTo>
                        <a:lnTo>
                          <a:pt x="106" y="446"/>
                        </a:lnTo>
                        <a:lnTo>
                          <a:pt x="132" y="483"/>
                        </a:lnTo>
                        <a:lnTo>
                          <a:pt x="157" y="516"/>
                        </a:lnTo>
                        <a:lnTo>
                          <a:pt x="182" y="544"/>
                        </a:lnTo>
                        <a:lnTo>
                          <a:pt x="207" y="564"/>
                        </a:lnTo>
                        <a:lnTo>
                          <a:pt x="160" y="501"/>
                        </a:lnTo>
                        <a:lnTo>
                          <a:pt x="127" y="448"/>
                        </a:lnTo>
                        <a:lnTo>
                          <a:pt x="103" y="405"/>
                        </a:lnTo>
                        <a:lnTo>
                          <a:pt x="87" y="368"/>
                        </a:lnTo>
                        <a:lnTo>
                          <a:pt x="75" y="337"/>
                        </a:lnTo>
                        <a:lnTo>
                          <a:pt x="68" y="309"/>
                        </a:lnTo>
                        <a:lnTo>
                          <a:pt x="63" y="285"/>
                        </a:lnTo>
                        <a:lnTo>
                          <a:pt x="56" y="261"/>
                        </a:lnTo>
                        <a:lnTo>
                          <a:pt x="44" y="205"/>
                        </a:lnTo>
                        <a:lnTo>
                          <a:pt x="41" y="140"/>
                        </a:lnTo>
                        <a:lnTo>
                          <a:pt x="43" y="68"/>
                        </a:lnTo>
                        <a:lnTo>
                          <a:pt x="50" y="0"/>
                        </a:lnTo>
                        <a:lnTo>
                          <a:pt x="12" y="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th-TH" noProof="0" dirty="0">
                      <a:latin typeface="Leelawadee" panose="020B0502040204020203" pitchFamily="34" charset="-34"/>
                      <a:cs typeface="Leelawadee" panose="020B0502040204020203" pitchFamily="34" charset="-34"/>
                    </a:endParaRPr>
                  </a:p>
                </p:txBody>
              </p:sp>
              <p:sp>
                <p:nvSpPr>
                  <p:cNvPr id="133" name="รูปแบบอิสระ 17"/>
                  <p:cNvSpPr>
                    <a:spLocks/>
                  </p:cNvSpPr>
                  <p:nvPr/>
                </p:nvSpPr>
                <p:spPr bwMode="ltGray">
                  <a:xfrm rot="4200091">
                    <a:off x="124" y="1761"/>
                    <a:ext cx="33" cy="160"/>
                  </a:xfrm>
                  <a:custGeom>
                    <a:avLst/>
                    <a:gdLst>
                      <a:gd name="T0" fmla="*/ 0 w 47"/>
                      <a:gd name="T1" fmla="*/ 19 h 232"/>
                      <a:gd name="T2" fmla="*/ 14 w 47"/>
                      <a:gd name="T3" fmla="*/ 55 h 232"/>
                      <a:gd name="T4" fmla="*/ 22 w 47"/>
                      <a:gd name="T5" fmla="*/ 101 h 232"/>
                      <a:gd name="T6" fmla="*/ 24 w 47"/>
                      <a:gd name="T7" fmla="*/ 159 h 232"/>
                      <a:gd name="T8" fmla="*/ 19 w 47"/>
                      <a:gd name="T9" fmla="*/ 232 h 232"/>
                      <a:gd name="T10" fmla="*/ 45 w 47"/>
                      <a:gd name="T11" fmla="*/ 217 h 232"/>
                      <a:gd name="T12" fmla="*/ 47 w 47"/>
                      <a:gd name="T13" fmla="*/ 178 h 232"/>
                      <a:gd name="T14" fmla="*/ 47 w 47"/>
                      <a:gd name="T15" fmla="*/ 140 h 232"/>
                      <a:gd name="T16" fmla="*/ 45 w 47"/>
                      <a:gd name="T17" fmla="*/ 103 h 232"/>
                      <a:gd name="T18" fmla="*/ 41 w 47"/>
                      <a:gd name="T19" fmla="*/ 71 h 232"/>
                      <a:gd name="T20" fmla="*/ 36 w 47"/>
                      <a:gd name="T21" fmla="*/ 52 h 232"/>
                      <a:gd name="T22" fmla="*/ 29 w 47"/>
                      <a:gd name="T23" fmla="*/ 34 h 232"/>
                      <a:gd name="T24" fmla="*/ 22 w 47"/>
                      <a:gd name="T25" fmla="*/ 17 h 232"/>
                      <a:gd name="T26" fmla="*/ 13 w 47"/>
                      <a:gd name="T27" fmla="*/ 0 h 232"/>
                      <a:gd name="T28" fmla="*/ 0 w 47"/>
                      <a:gd name="T29" fmla="*/ 19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7" h="232">
                        <a:moveTo>
                          <a:pt x="0" y="19"/>
                        </a:moveTo>
                        <a:lnTo>
                          <a:pt x="14" y="55"/>
                        </a:lnTo>
                        <a:lnTo>
                          <a:pt x="22" y="101"/>
                        </a:lnTo>
                        <a:lnTo>
                          <a:pt x="24" y="159"/>
                        </a:lnTo>
                        <a:lnTo>
                          <a:pt x="19" y="232"/>
                        </a:lnTo>
                        <a:lnTo>
                          <a:pt x="45" y="217"/>
                        </a:lnTo>
                        <a:lnTo>
                          <a:pt x="47" y="178"/>
                        </a:lnTo>
                        <a:lnTo>
                          <a:pt x="47" y="140"/>
                        </a:lnTo>
                        <a:lnTo>
                          <a:pt x="45" y="103"/>
                        </a:lnTo>
                        <a:lnTo>
                          <a:pt x="41" y="71"/>
                        </a:lnTo>
                        <a:lnTo>
                          <a:pt x="36" y="52"/>
                        </a:lnTo>
                        <a:lnTo>
                          <a:pt x="29" y="34"/>
                        </a:lnTo>
                        <a:lnTo>
                          <a:pt x="22" y="17"/>
                        </a:lnTo>
                        <a:lnTo>
                          <a:pt x="13" y="0"/>
                        </a:ln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th-TH" noProof="0" dirty="0">
                      <a:latin typeface="Leelawadee" panose="020B0502040204020203" pitchFamily="34" charset="-34"/>
                      <a:cs typeface="Leelawadee" panose="020B0502040204020203" pitchFamily="34" charset="-34"/>
                    </a:endParaRPr>
                  </a:p>
                </p:txBody>
              </p:sp>
              <p:sp>
                <p:nvSpPr>
                  <p:cNvPr id="134" name="รูปแบบอิสระ 18"/>
                  <p:cNvSpPr>
                    <a:spLocks/>
                  </p:cNvSpPr>
                  <p:nvPr/>
                </p:nvSpPr>
                <p:spPr bwMode="ltGray">
                  <a:xfrm rot="4200091">
                    <a:off x="199" y="1720"/>
                    <a:ext cx="60" cy="27"/>
                  </a:xfrm>
                  <a:custGeom>
                    <a:avLst/>
                    <a:gdLst>
                      <a:gd name="T0" fmla="*/ 87 w 87"/>
                      <a:gd name="T1" fmla="*/ 22 h 40"/>
                      <a:gd name="T2" fmla="*/ 77 w 87"/>
                      <a:gd name="T3" fmla="*/ 17 h 40"/>
                      <a:gd name="T4" fmla="*/ 68 w 87"/>
                      <a:gd name="T5" fmla="*/ 12 h 40"/>
                      <a:gd name="T6" fmla="*/ 58 w 87"/>
                      <a:gd name="T7" fmla="*/ 7 h 40"/>
                      <a:gd name="T8" fmla="*/ 47 w 87"/>
                      <a:gd name="T9" fmla="*/ 5 h 40"/>
                      <a:gd name="T10" fmla="*/ 37 w 87"/>
                      <a:gd name="T11" fmla="*/ 3 h 40"/>
                      <a:gd name="T12" fmla="*/ 26 w 87"/>
                      <a:gd name="T13" fmla="*/ 2 h 40"/>
                      <a:gd name="T14" fmla="*/ 13 w 87"/>
                      <a:gd name="T15" fmla="*/ 0 h 40"/>
                      <a:gd name="T16" fmla="*/ 0 w 87"/>
                      <a:gd name="T17" fmla="*/ 2 h 40"/>
                      <a:gd name="T18" fmla="*/ 6 w 87"/>
                      <a:gd name="T19" fmla="*/ 6 h 40"/>
                      <a:gd name="T20" fmla="*/ 14 w 87"/>
                      <a:gd name="T21" fmla="*/ 10 h 40"/>
                      <a:gd name="T22" fmla="*/ 22 w 87"/>
                      <a:gd name="T23" fmla="*/ 14 h 40"/>
                      <a:gd name="T24" fmla="*/ 33 w 87"/>
                      <a:gd name="T25" fmla="*/ 18 h 40"/>
                      <a:gd name="T26" fmla="*/ 42 w 87"/>
                      <a:gd name="T27" fmla="*/ 22 h 40"/>
                      <a:gd name="T28" fmla="*/ 52 w 87"/>
                      <a:gd name="T29" fmla="*/ 27 h 40"/>
                      <a:gd name="T30" fmla="*/ 64 w 87"/>
                      <a:gd name="T31" fmla="*/ 33 h 40"/>
                      <a:gd name="T32" fmla="*/ 74 w 87"/>
                      <a:gd name="T33" fmla="*/ 40 h 40"/>
                      <a:gd name="T34" fmla="*/ 87 w 87"/>
                      <a:gd name="T35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87" h="40">
                        <a:moveTo>
                          <a:pt x="87" y="22"/>
                        </a:moveTo>
                        <a:lnTo>
                          <a:pt x="77" y="17"/>
                        </a:lnTo>
                        <a:lnTo>
                          <a:pt x="68" y="12"/>
                        </a:lnTo>
                        <a:lnTo>
                          <a:pt x="58" y="7"/>
                        </a:lnTo>
                        <a:lnTo>
                          <a:pt x="47" y="5"/>
                        </a:lnTo>
                        <a:lnTo>
                          <a:pt x="37" y="3"/>
                        </a:lnTo>
                        <a:lnTo>
                          <a:pt x="26" y="2"/>
                        </a:lnTo>
                        <a:lnTo>
                          <a:pt x="13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lnTo>
                          <a:pt x="14" y="10"/>
                        </a:lnTo>
                        <a:lnTo>
                          <a:pt x="22" y="14"/>
                        </a:lnTo>
                        <a:lnTo>
                          <a:pt x="33" y="18"/>
                        </a:lnTo>
                        <a:lnTo>
                          <a:pt x="42" y="22"/>
                        </a:lnTo>
                        <a:lnTo>
                          <a:pt x="52" y="27"/>
                        </a:lnTo>
                        <a:lnTo>
                          <a:pt x="64" y="33"/>
                        </a:lnTo>
                        <a:lnTo>
                          <a:pt x="74" y="40"/>
                        </a:lnTo>
                        <a:lnTo>
                          <a:pt x="87" y="2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th-TH" noProof="0" dirty="0">
                      <a:latin typeface="Leelawadee" panose="020B0502040204020203" pitchFamily="34" charset="-34"/>
                      <a:cs typeface="Leelawadee" panose="020B0502040204020203" pitchFamily="34" charset="-34"/>
                    </a:endParaRPr>
                  </a:p>
                </p:txBody>
              </p:sp>
            </p:grpSp>
          </p:grpSp>
          <p:grpSp>
            <p:nvGrpSpPr>
              <p:cNvPr id="100" name="กลุ่ม 19"/>
              <p:cNvGrpSpPr>
                <a:grpSpLocks/>
              </p:cNvGrpSpPr>
              <p:nvPr/>
            </p:nvGrpSpPr>
            <p:grpSpPr bwMode="auto">
              <a:xfrm rot="-15351438">
                <a:off x="343" y="3854"/>
                <a:ext cx="392" cy="424"/>
                <a:chOff x="1727" y="866"/>
                <a:chExt cx="129" cy="157"/>
              </a:xfrm>
            </p:grpSpPr>
            <p:sp>
              <p:nvSpPr>
                <p:cNvPr id="123" name="รูปแบบอิสระ 20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4" name="รูปแบบอิสระ 21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5" name="รูปแบบอิสระ 22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</p:grpSp>
          <p:grpSp>
            <p:nvGrpSpPr>
              <p:cNvPr id="101" name="กลุ่ม 23"/>
              <p:cNvGrpSpPr>
                <a:grpSpLocks/>
              </p:cNvGrpSpPr>
              <p:nvPr/>
            </p:nvGrpSpPr>
            <p:grpSpPr bwMode="auto">
              <a:xfrm rot="5003157">
                <a:off x="249" y="1102"/>
                <a:ext cx="412" cy="500"/>
                <a:chOff x="1727" y="866"/>
                <a:chExt cx="129" cy="157"/>
              </a:xfrm>
            </p:grpSpPr>
            <p:sp>
              <p:nvSpPr>
                <p:cNvPr id="120" name="รูปแบบอิสระ 24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1" name="รูปแบบอิสระ 25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22" name="รูปแบบอิสระ 26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</p:grpSp>
          <p:grpSp>
            <p:nvGrpSpPr>
              <p:cNvPr id="102" name="กลุ่ม 27"/>
              <p:cNvGrpSpPr>
                <a:grpSpLocks/>
              </p:cNvGrpSpPr>
              <p:nvPr/>
            </p:nvGrpSpPr>
            <p:grpSpPr bwMode="auto">
              <a:xfrm>
                <a:off x="815" y="0"/>
                <a:ext cx="345" cy="367"/>
                <a:chOff x="1727" y="866"/>
                <a:chExt cx="129" cy="157"/>
              </a:xfrm>
            </p:grpSpPr>
            <p:sp>
              <p:nvSpPr>
                <p:cNvPr id="117" name="รูปแบบอิสระ 28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18" name="รูปแบบอิสระ 29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119" name="รูปแบบอิสระ 30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th-TH" noProof="0" dirty="0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</p:grpSp>
          <p:sp>
            <p:nvSpPr>
              <p:cNvPr id="103" name="รูปแบบอิสระ 31"/>
              <p:cNvSpPr>
                <a:spLocks/>
              </p:cNvSpPr>
              <p:nvPr/>
            </p:nvSpPr>
            <p:spPr bwMode="ltGray">
              <a:xfrm>
                <a:off x="87" y="94"/>
                <a:ext cx="699" cy="756"/>
              </a:xfrm>
              <a:custGeom>
                <a:avLst/>
                <a:gdLst>
                  <a:gd name="T0" fmla="*/ 1 w 699"/>
                  <a:gd name="T1" fmla="*/ 392 h 756"/>
                  <a:gd name="T2" fmla="*/ 3 w 699"/>
                  <a:gd name="T3" fmla="*/ 252 h 756"/>
                  <a:gd name="T4" fmla="*/ 21 w 699"/>
                  <a:gd name="T5" fmla="*/ 210 h 756"/>
                  <a:gd name="T6" fmla="*/ 29 w 699"/>
                  <a:gd name="T7" fmla="*/ 182 h 756"/>
                  <a:gd name="T8" fmla="*/ 39 w 699"/>
                  <a:gd name="T9" fmla="*/ 154 h 756"/>
                  <a:gd name="T10" fmla="*/ 51 w 699"/>
                  <a:gd name="T11" fmla="*/ 138 h 756"/>
                  <a:gd name="T12" fmla="*/ 111 w 699"/>
                  <a:gd name="T13" fmla="*/ 74 h 756"/>
                  <a:gd name="T14" fmla="*/ 169 w 699"/>
                  <a:gd name="T15" fmla="*/ 30 h 756"/>
                  <a:gd name="T16" fmla="*/ 225 w 699"/>
                  <a:gd name="T17" fmla="*/ 10 h 756"/>
                  <a:gd name="T18" fmla="*/ 249 w 699"/>
                  <a:gd name="T19" fmla="*/ 4 h 756"/>
                  <a:gd name="T20" fmla="*/ 265 w 699"/>
                  <a:gd name="T21" fmla="*/ 0 h 756"/>
                  <a:gd name="T22" fmla="*/ 357 w 699"/>
                  <a:gd name="T23" fmla="*/ 2 h 756"/>
                  <a:gd name="T24" fmla="*/ 385 w 699"/>
                  <a:gd name="T25" fmla="*/ 6 h 756"/>
                  <a:gd name="T26" fmla="*/ 489 w 699"/>
                  <a:gd name="T27" fmla="*/ 40 h 756"/>
                  <a:gd name="T28" fmla="*/ 619 w 699"/>
                  <a:gd name="T29" fmla="*/ 128 h 756"/>
                  <a:gd name="T30" fmla="*/ 653 w 699"/>
                  <a:gd name="T31" fmla="*/ 178 h 756"/>
                  <a:gd name="T32" fmla="*/ 693 w 699"/>
                  <a:gd name="T33" fmla="*/ 322 h 756"/>
                  <a:gd name="T34" fmla="*/ 687 w 699"/>
                  <a:gd name="T35" fmla="*/ 434 h 756"/>
                  <a:gd name="T36" fmla="*/ 665 w 699"/>
                  <a:gd name="T37" fmla="*/ 538 h 756"/>
                  <a:gd name="T38" fmla="*/ 639 w 699"/>
                  <a:gd name="T39" fmla="*/ 564 h 756"/>
                  <a:gd name="T40" fmla="*/ 631 w 699"/>
                  <a:gd name="T41" fmla="*/ 580 h 756"/>
                  <a:gd name="T42" fmla="*/ 607 w 699"/>
                  <a:gd name="T43" fmla="*/ 588 h 756"/>
                  <a:gd name="T44" fmla="*/ 473 w 699"/>
                  <a:gd name="T45" fmla="*/ 664 h 756"/>
                  <a:gd name="T46" fmla="*/ 449 w 699"/>
                  <a:gd name="T47" fmla="*/ 678 h 756"/>
                  <a:gd name="T48" fmla="*/ 405 w 699"/>
                  <a:gd name="T49" fmla="*/ 684 h 756"/>
                  <a:gd name="T50" fmla="*/ 375 w 699"/>
                  <a:gd name="T51" fmla="*/ 690 h 756"/>
                  <a:gd name="T52" fmla="*/ 267 w 699"/>
                  <a:gd name="T53" fmla="*/ 684 h 756"/>
                  <a:gd name="T54" fmla="*/ 259 w 699"/>
                  <a:gd name="T55" fmla="*/ 722 h 756"/>
                  <a:gd name="T56" fmla="*/ 241 w 699"/>
                  <a:gd name="T57" fmla="*/ 756 h 756"/>
                  <a:gd name="T58" fmla="*/ 185 w 699"/>
                  <a:gd name="T59" fmla="*/ 728 h 756"/>
                  <a:gd name="T60" fmla="*/ 163 w 699"/>
                  <a:gd name="T61" fmla="*/ 720 h 756"/>
                  <a:gd name="T62" fmla="*/ 151 w 699"/>
                  <a:gd name="T63" fmla="*/ 716 h 756"/>
                  <a:gd name="T64" fmla="*/ 195 w 699"/>
                  <a:gd name="T65" fmla="*/ 674 h 756"/>
                  <a:gd name="T66" fmla="*/ 211 w 699"/>
                  <a:gd name="T67" fmla="*/ 644 h 756"/>
                  <a:gd name="T68" fmla="*/ 209 w 699"/>
                  <a:gd name="T69" fmla="*/ 626 h 756"/>
                  <a:gd name="T70" fmla="*/ 195 w 699"/>
                  <a:gd name="T71" fmla="*/ 620 h 756"/>
                  <a:gd name="T72" fmla="*/ 165 w 699"/>
                  <a:gd name="T73" fmla="*/ 596 h 756"/>
                  <a:gd name="T74" fmla="*/ 99 w 699"/>
                  <a:gd name="T75" fmla="*/ 534 h 756"/>
                  <a:gd name="T76" fmla="*/ 61 w 699"/>
                  <a:gd name="T77" fmla="*/ 506 h 756"/>
                  <a:gd name="T78" fmla="*/ 23 w 699"/>
                  <a:gd name="T79" fmla="*/ 470 h 756"/>
                  <a:gd name="T80" fmla="*/ 7 w 699"/>
                  <a:gd name="T81" fmla="*/ 434 h 756"/>
                  <a:gd name="T82" fmla="*/ 5 w 699"/>
                  <a:gd name="T83" fmla="*/ 396 h 756"/>
                  <a:gd name="T84" fmla="*/ 1 w 699"/>
                  <a:gd name="T85" fmla="*/ 392 h 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99" h="756">
                    <a:moveTo>
                      <a:pt x="1" y="392"/>
                    </a:moveTo>
                    <a:cubicBezTo>
                      <a:pt x="2" y="345"/>
                      <a:pt x="2" y="299"/>
                      <a:pt x="3" y="252"/>
                    </a:cubicBezTo>
                    <a:cubicBezTo>
                      <a:pt x="3" y="238"/>
                      <a:pt x="16" y="224"/>
                      <a:pt x="21" y="210"/>
                    </a:cubicBezTo>
                    <a:cubicBezTo>
                      <a:pt x="24" y="202"/>
                      <a:pt x="29" y="182"/>
                      <a:pt x="29" y="182"/>
                    </a:cubicBezTo>
                    <a:cubicBezTo>
                      <a:pt x="32" y="173"/>
                      <a:pt x="34" y="163"/>
                      <a:pt x="39" y="154"/>
                    </a:cubicBezTo>
                    <a:cubicBezTo>
                      <a:pt x="42" y="148"/>
                      <a:pt x="51" y="138"/>
                      <a:pt x="51" y="138"/>
                    </a:cubicBezTo>
                    <a:cubicBezTo>
                      <a:pt x="58" y="116"/>
                      <a:pt x="88" y="82"/>
                      <a:pt x="111" y="74"/>
                    </a:cubicBezTo>
                    <a:cubicBezTo>
                      <a:pt x="128" y="61"/>
                      <a:pt x="149" y="37"/>
                      <a:pt x="169" y="30"/>
                    </a:cubicBezTo>
                    <a:cubicBezTo>
                      <a:pt x="182" y="17"/>
                      <a:pt x="207" y="15"/>
                      <a:pt x="225" y="10"/>
                    </a:cubicBezTo>
                    <a:cubicBezTo>
                      <a:pt x="233" y="8"/>
                      <a:pt x="241" y="6"/>
                      <a:pt x="249" y="4"/>
                    </a:cubicBezTo>
                    <a:cubicBezTo>
                      <a:pt x="254" y="3"/>
                      <a:pt x="265" y="0"/>
                      <a:pt x="265" y="0"/>
                    </a:cubicBezTo>
                    <a:cubicBezTo>
                      <a:pt x="296" y="1"/>
                      <a:pt x="326" y="0"/>
                      <a:pt x="357" y="2"/>
                    </a:cubicBezTo>
                    <a:cubicBezTo>
                      <a:pt x="366" y="2"/>
                      <a:pt x="385" y="6"/>
                      <a:pt x="385" y="6"/>
                    </a:cubicBezTo>
                    <a:cubicBezTo>
                      <a:pt x="417" y="17"/>
                      <a:pt x="463" y="14"/>
                      <a:pt x="489" y="40"/>
                    </a:cubicBezTo>
                    <a:cubicBezTo>
                      <a:pt x="528" y="60"/>
                      <a:pt x="592" y="105"/>
                      <a:pt x="619" y="128"/>
                    </a:cubicBezTo>
                    <a:cubicBezTo>
                      <a:pt x="635" y="134"/>
                      <a:pt x="643" y="164"/>
                      <a:pt x="653" y="178"/>
                    </a:cubicBezTo>
                    <a:cubicBezTo>
                      <a:pt x="667" y="234"/>
                      <a:pt x="687" y="265"/>
                      <a:pt x="693" y="322"/>
                    </a:cubicBezTo>
                    <a:cubicBezTo>
                      <a:pt x="699" y="365"/>
                      <a:pt x="692" y="398"/>
                      <a:pt x="687" y="434"/>
                    </a:cubicBezTo>
                    <a:cubicBezTo>
                      <a:pt x="686" y="469"/>
                      <a:pt x="691" y="510"/>
                      <a:pt x="665" y="538"/>
                    </a:cubicBezTo>
                    <a:cubicBezTo>
                      <a:pt x="657" y="547"/>
                      <a:pt x="644" y="553"/>
                      <a:pt x="639" y="564"/>
                    </a:cubicBezTo>
                    <a:cubicBezTo>
                      <a:pt x="636" y="569"/>
                      <a:pt x="636" y="576"/>
                      <a:pt x="631" y="580"/>
                    </a:cubicBezTo>
                    <a:cubicBezTo>
                      <a:pt x="624" y="585"/>
                      <a:pt x="607" y="588"/>
                      <a:pt x="607" y="588"/>
                    </a:cubicBezTo>
                    <a:cubicBezTo>
                      <a:pt x="581" y="602"/>
                      <a:pt x="499" y="649"/>
                      <a:pt x="473" y="664"/>
                    </a:cubicBezTo>
                    <a:cubicBezTo>
                      <a:pt x="465" y="666"/>
                      <a:pt x="449" y="678"/>
                      <a:pt x="449" y="678"/>
                    </a:cubicBezTo>
                    <a:cubicBezTo>
                      <a:pt x="438" y="685"/>
                      <a:pt x="417" y="679"/>
                      <a:pt x="405" y="684"/>
                    </a:cubicBezTo>
                    <a:cubicBezTo>
                      <a:pt x="396" y="687"/>
                      <a:pt x="385" y="688"/>
                      <a:pt x="375" y="690"/>
                    </a:cubicBezTo>
                    <a:cubicBezTo>
                      <a:pt x="328" y="689"/>
                      <a:pt x="307" y="687"/>
                      <a:pt x="267" y="684"/>
                    </a:cubicBezTo>
                    <a:cubicBezTo>
                      <a:pt x="249" y="690"/>
                      <a:pt x="264" y="683"/>
                      <a:pt x="259" y="722"/>
                    </a:cubicBezTo>
                    <a:cubicBezTo>
                      <a:pt x="258" y="733"/>
                      <a:pt x="250" y="750"/>
                      <a:pt x="241" y="756"/>
                    </a:cubicBezTo>
                    <a:cubicBezTo>
                      <a:pt x="218" y="752"/>
                      <a:pt x="207" y="735"/>
                      <a:pt x="185" y="728"/>
                    </a:cubicBezTo>
                    <a:cubicBezTo>
                      <a:pt x="176" y="725"/>
                      <a:pt x="171" y="724"/>
                      <a:pt x="163" y="720"/>
                    </a:cubicBezTo>
                    <a:cubicBezTo>
                      <a:pt x="159" y="718"/>
                      <a:pt x="151" y="716"/>
                      <a:pt x="151" y="716"/>
                    </a:cubicBezTo>
                    <a:cubicBezTo>
                      <a:pt x="157" y="695"/>
                      <a:pt x="180" y="689"/>
                      <a:pt x="195" y="674"/>
                    </a:cubicBezTo>
                    <a:cubicBezTo>
                      <a:pt x="198" y="665"/>
                      <a:pt x="205" y="652"/>
                      <a:pt x="211" y="644"/>
                    </a:cubicBezTo>
                    <a:cubicBezTo>
                      <a:pt x="210" y="638"/>
                      <a:pt x="212" y="631"/>
                      <a:pt x="209" y="626"/>
                    </a:cubicBezTo>
                    <a:cubicBezTo>
                      <a:pt x="207" y="621"/>
                      <a:pt x="199" y="623"/>
                      <a:pt x="195" y="620"/>
                    </a:cubicBezTo>
                    <a:cubicBezTo>
                      <a:pt x="185" y="612"/>
                      <a:pt x="173" y="606"/>
                      <a:pt x="165" y="596"/>
                    </a:cubicBezTo>
                    <a:cubicBezTo>
                      <a:pt x="146" y="573"/>
                      <a:pt x="123" y="552"/>
                      <a:pt x="99" y="534"/>
                    </a:cubicBezTo>
                    <a:cubicBezTo>
                      <a:pt x="87" y="525"/>
                      <a:pt x="72" y="517"/>
                      <a:pt x="61" y="506"/>
                    </a:cubicBezTo>
                    <a:cubicBezTo>
                      <a:pt x="49" y="494"/>
                      <a:pt x="37" y="480"/>
                      <a:pt x="23" y="470"/>
                    </a:cubicBezTo>
                    <a:cubicBezTo>
                      <a:pt x="13" y="456"/>
                      <a:pt x="10" y="451"/>
                      <a:pt x="7" y="434"/>
                    </a:cubicBezTo>
                    <a:cubicBezTo>
                      <a:pt x="6" y="421"/>
                      <a:pt x="7" y="408"/>
                      <a:pt x="5" y="396"/>
                    </a:cubicBezTo>
                    <a:cubicBezTo>
                      <a:pt x="5" y="394"/>
                      <a:pt x="0" y="391"/>
                      <a:pt x="1" y="392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04" name="รูปแบบอิสระ 32"/>
              <p:cNvSpPr>
                <a:spLocks/>
              </p:cNvSpPr>
              <p:nvPr/>
            </p:nvSpPr>
            <p:spPr bwMode="ltGray">
              <a:xfrm rot="828663">
                <a:off x="242" y="3404"/>
                <a:ext cx="132" cy="16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05" name="รูปแบบอิสระ 33"/>
              <p:cNvSpPr>
                <a:spLocks/>
              </p:cNvSpPr>
              <p:nvPr/>
            </p:nvSpPr>
            <p:spPr bwMode="ltGray">
              <a:xfrm rot="828663">
                <a:off x="266" y="3592"/>
                <a:ext cx="66" cy="43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06" name="รูปแบบอิสระ 34"/>
              <p:cNvSpPr>
                <a:spLocks/>
              </p:cNvSpPr>
              <p:nvPr/>
            </p:nvSpPr>
            <p:spPr bwMode="ltGray">
              <a:xfrm>
                <a:off x="11" y="4110"/>
                <a:ext cx="118" cy="209"/>
              </a:xfrm>
              <a:custGeom>
                <a:avLst/>
                <a:gdLst>
                  <a:gd name="T0" fmla="*/ 0 w 118"/>
                  <a:gd name="T1" fmla="*/ 0 h 209"/>
                  <a:gd name="T2" fmla="*/ 6 w 118"/>
                  <a:gd name="T3" fmla="*/ 8 h 209"/>
                  <a:gd name="T4" fmla="*/ 15 w 118"/>
                  <a:gd name="T5" fmla="*/ 19 h 209"/>
                  <a:gd name="T6" fmla="*/ 26 w 118"/>
                  <a:gd name="T7" fmla="*/ 33 h 209"/>
                  <a:gd name="T8" fmla="*/ 38 w 118"/>
                  <a:gd name="T9" fmla="*/ 51 h 209"/>
                  <a:gd name="T10" fmla="*/ 54 w 118"/>
                  <a:gd name="T11" fmla="*/ 72 h 209"/>
                  <a:gd name="T12" fmla="*/ 67 w 118"/>
                  <a:gd name="T13" fmla="*/ 94 h 209"/>
                  <a:gd name="T14" fmla="*/ 79 w 118"/>
                  <a:gd name="T15" fmla="*/ 119 h 209"/>
                  <a:gd name="T16" fmla="*/ 87 w 118"/>
                  <a:gd name="T17" fmla="*/ 146 h 209"/>
                  <a:gd name="T18" fmla="*/ 94 w 118"/>
                  <a:gd name="T19" fmla="*/ 175 h 209"/>
                  <a:gd name="T20" fmla="*/ 91 w 118"/>
                  <a:gd name="T21" fmla="*/ 209 h 209"/>
                  <a:gd name="T22" fmla="*/ 118 w 118"/>
                  <a:gd name="T23" fmla="*/ 209 h 209"/>
                  <a:gd name="T24" fmla="*/ 117 w 118"/>
                  <a:gd name="T25" fmla="*/ 177 h 209"/>
                  <a:gd name="T26" fmla="*/ 104 w 118"/>
                  <a:gd name="T27" fmla="*/ 119 h 209"/>
                  <a:gd name="T28" fmla="*/ 82 w 118"/>
                  <a:gd name="T29" fmla="*/ 69 h 209"/>
                  <a:gd name="T30" fmla="*/ 47 w 118"/>
                  <a:gd name="T31" fmla="*/ 27 h 209"/>
                  <a:gd name="T32" fmla="*/ 0 w 118"/>
                  <a:gd name="T33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" h="209">
                    <a:moveTo>
                      <a:pt x="0" y="0"/>
                    </a:moveTo>
                    <a:lnTo>
                      <a:pt x="6" y="8"/>
                    </a:lnTo>
                    <a:lnTo>
                      <a:pt x="15" y="19"/>
                    </a:lnTo>
                    <a:lnTo>
                      <a:pt x="26" y="33"/>
                    </a:lnTo>
                    <a:lnTo>
                      <a:pt x="38" y="51"/>
                    </a:lnTo>
                    <a:lnTo>
                      <a:pt x="54" y="72"/>
                    </a:lnTo>
                    <a:lnTo>
                      <a:pt x="67" y="94"/>
                    </a:lnTo>
                    <a:lnTo>
                      <a:pt x="79" y="119"/>
                    </a:lnTo>
                    <a:lnTo>
                      <a:pt x="87" y="146"/>
                    </a:lnTo>
                    <a:lnTo>
                      <a:pt x="94" y="175"/>
                    </a:lnTo>
                    <a:lnTo>
                      <a:pt x="91" y="209"/>
                    </a:lnTo>
                    <a:lnTo>
                      <a:pt x="118" y="209"/>
                    </a:lnTo>
                    <a:lnTo>
                      <a:pt x="117" y="177"/>
                    </a:lnTo>
                    <a:lnTo>
                      <a:pt x="104" y="119"/>
                    </a:lnTo>
                    <a:lnTo>
                      <a:pt x="82" y="69"/>
                    </a:lnTo>
                    <a:lnTo>
                      <a:pt x="47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07" name="รูปแบบอิสระ 35"/>
              <p:cNvSpPr>
                <a:spLocks/>
              </p:cNvSpPr>
              <p:nvPr/>
            </p:nvSpPr>
            <p:spPr bwMode="ltGray">
              <a:xfrm>
                <a:off x="0" y="3968"/>
                <a:ext cx="130" cy="128"/>
              </a:xfrm>
              <a:custGeom>
                <a:avLst/>
                <a:gdLst>
                  <a:gd name="T0" fmla="*/ 103 w 130"/>
                  <a:gd name="T1" fmla="*/ 0 h 128"/>
                  <a:gd name="T2" fmla="*/ 130 w 130"/>
                  <a:gd name="T3" fmla="*/ 128 h 128"/>
                  <a:gd name="T4" fmla="*/ 125 w 130"/>
                  <a:gd name="T5" fmla="*/ 126 h 128"/>
                  <a:gd name="T6" fmla="*/ 111 w 130"/>
                  <a:gd name="T7" fmla="*/ 121 h 128"/>
                  <a:gd name="T8" fmla="*/ 92 w 130"/>
                  <a:gd name="T9" fmla="*/ 111 h 128"/>
                  <a:gd name="T10" fmla="*/ 68 w 130"/>
                  <a:gd name="T11" fmla="*/ 103 h 128"/>
                  <a:gd name="T12" fmla="*/ 41 w 130"/>
                  <a:gd name="T13" fmla="*/ 94 h 128"/>
                  <a:gd name="T14" fmla="*/ 19 w 130"/>
                  <a:gd name="T15" fmla="*/ 90 h 128"/>
                  <a:gd name="T16" fmla="*/ 0 w 130"/>
                  <a:gd name="T17" fmla="*/ 93 h 128"/>
                  <a:gd name="T18" fmla="*/ 0 w 130"/>
                  <a:gd name="T19" fmla="*/ 72 h 128"/>
                  <a:gd name="T20" fmla="*/ 12 w 130"/>
                  <a:gd name="T21" fmla="*/ 70 h 128"/>
                  <a:gd name="T22" fmla="*/ 24 w 130"/>
                  <a:gd name="T23" fmla="*/ 66 h 128"/>
                  <a:gd name="T24" fmla="*/ 38 w 130"/>
                  <a:gd name="T25" fmla="*/ 66 h 128"/>
                  <a:gd name="T26" fmla="*/ 51 w 130"/>
                  <a:gd name="T27" fmla="*/ 67 h 128"/>
                  <a:gd name="T28" fmla="*/ 65 w 130"/>
                  <a:gd name="T29" fmla="*/ 70 h 128"/>
                  <a:gd name="T30" fmla="*/ 78 w 130"/>
                  <a:gd name="T31" fmla="*/ 78 h 128"/>
                  <a:gd name="T32" fmla="*/ 81 w 130"/>
                  <a:gd name="T33" fmla="*/ 74 h 128"/>
                  <a:gd name="T34" fmla="*/ 81 w 130"/>
                  <a:gd name="T35" fmla="*/ 58 h 128"/>
                  <a:gd name="T36" fmla="*/ 82 w 130"/>
                  <a:gd name="T37" fmla="*/ 37 h 128"/>
                  <a:gd name="T38" fmla="*/ 82 w 130"/>
                  <a:gd name="T39" fmla="*/ 29 h 128"/>
                  <a:gd name="T40" fmla="*/ 80 w 130"/>
                  <a:gd name="T41" fmla="*/ 29 h 128"/>
                  <a:gd name="T42" fmla="*/ 77 w 130"/>
                  <a:gd name="T43" fmla="*/ 27 h 128"/>
                  <a:gd name="T44" fmla="*/ 76 w 130"/>
                  <a:gd name="T45" fmla="*/ 22 h 128"/>
                  <a:gd name="T46" fmla="*/ 75 w 130"/>
                  <a:gd name="T47" fmla="*/ 19 h 128"/>
                  <a:gd name="T48" fmla="*/ 76 w 130"/>
                  <a:gd name="T49" fmla="*/ 15 h 128"/>
                  <a:gd name="T50" fmla="*/ 79 w 130"/>
                  <a:gd name="T51" fmla="*/ 10 h 128"/>
                  <a:gd name="T52" fmla="*/ 89 w 130"/>
                  <a:gd name="T53" fmla="*/ 6 h 128"/>
                  <a:gd name="T54" fmla="*/ 103 w 130"/>
                  <a:gd name="T5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0" h="128">
                    <a:moveTo>
                      <a:pt x="103" y="0"/>
                    </a:moveTo>
                    <a:lnTo>
                      <a:pt x="130" y="128"/>
                    </a:lnTo>
                    <a:lnTo>
                      <a:pt x="125" y="126"/>
                    </a:lnTo>
                    <a:lnTo>
                      <a:pt x="111" y="121"/>
                    </a:lnTo>
                    <a:lnTo>
                      <a:pt x="92" y="111"/>
                    </a:lnTo>
                    <a:lnTo>
                      <a:pt x="68" y="103"/>
                    </a:lnTo>
                    <a:lnTo>
                      <a:pt x="41" y="94"/>
                    </a:lnTo>
                    <a:lnTo>
                      <a:pt x="19" y="90"/>
                    </a:lnTo>
                    <a:lnTo>
                      <a:pt x="0" y="93"/>
                    </a:lnTo>
                    <a:lnTo>
                      <a:pt x="0" y="72"/>
                    </a:lnTo>
                    <a:lnTo>
                      <a:pt x="12" y="70"/>
                    </a:lnTo>
                    <a:lnTo>
                      <a:pt x="24" y="66"/>
                    </a:lnTo>
                    <a:lnTo>
                      <a:pt x="38" y="66"/>
                    </a:lnTo>
                    <a:lnTo>
                      <a:pt x="51" y="67"/>
                    </a:lnTo>
                    <a:lnTo>
                      <a:pt x="65" y="70"/>
                    </a:lnTo>
                    <a:lnTo>
                      <a:pt x="78" y="78"/>
                    </a:lnTo>
                    <a:lnTo>
                      <a:pt x="81" y="74"/>
                    </a:lnTo>
                    <a:lnTo>
                      <a:pt x="81" y="58"/>
                    </a:lnTo>
                    <a:lnTo>
                      <a:pt x="82" y="37"/>
                    </a:lnTo>
                    <a:lnTo>
                      <a:pt x="82" y="29"/>
                    </a:lnTo>
                    <a:lnTo>
                      <a:pt x="80" y="29"/>
                    </a:lnTo>
                    <a:lnTo>
                      <a:pt x="77" y="27"/>
                    </a:lnTo>
                    <a:lnTo>
                      <a:pt x="76" y="22"/>
                    </a:lnTo>
                    <a:lnTo>
                      <a:pt x="75" y="19"/>
                    </a:lnTo>
                    <a:lnTo>
                      <a:pt x="76" y="15"/>
                    </a:lnTo>
                    <a:lnTo>
                      <a:pt x="79" y="10"/>
                    </a:lnTo>
                    <a:lnTo>
                      <a:pt x="89" y="6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08" name="รูปแบบอิสระ 36"/>
              <p:cNvSpPr>
                <a:spLocks/>
              </p:cNvSpPr>
              <p:nvPr/>
            </p:nvSpPr>
            <p:spPr bwMode="ltGray">
              <a:xfrm>
                <a:off x="0" y="3949"/>
                <a:ext cx="47" cy="86"/>
              </a:xfrm>
              <a:custGeom>
                <a:avLst/>
                <a:gdLst>
                  <a:gd name="T0" fmla="*/ 37 w 47"/>
                  <a:gd name="T1" fmla="*/ 0 h 86"/>
                  <a:gd name="T2" fmla="*/ 15 w 47"/>
                  <a:gd name="T3" fmla="*/ 37 h 86"/>
                  <a:gd name="T4" fmla="*/ 0 w 47"/>
                  <a:gd name="T5" fmla="*/ 59 h 86"/>
                  <a:gd name="T6" fmla="*/ 0 w 47"/>
                  <a:gd name="T7" fmla="*/ 86 h 86"/>
                  <a:gd name="T8" fmla="*/ 8 w 47"/>
                  <a:gd name="T9" fmla="*/ 82 h 86"/>
                  <a:gd name="T10" fmla="*/ 20 w 47"/>
                  <a:gd name="T11" fmla="*/ 73 h 86"/>
                  <a:gd name="T12" fmla="*/ 33 w 47"/>
                  <a:gd name="T13" fmla="*/ 63 h 86"/>
                  <a:gd name="T14" fmla="*/ 42 w 47"/>
                  <a:gd name="T15" fmla="*/ 51 h 86"/>
                  <a:gd name="T16" fmla="*/ 47 w 47"/>
                  <a:gd name="T17" fmla="*/ 36 h 86"/>
                  <a:gd name="T18" fmla="*/ 46 w 47"/>
                  <a:gd name="T19" fmla="*/ 19 h 86"/>
                  <a:gd name="T20" fmla="*/ 37 w 47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86">
                    <a:moveTo>
                      <a:pt x="37" y="0"/>
                    </a:moveTo>
                    <a:lnTo>
                      <a:pt x="15" y="37"/>
                    </a:lnTo>
                    <a:lnTo>
                      <a:pt x="0" y="59"/>
                    </a:lnTo>
                    <a:lnTo>
                      <a:pt x="0" y="86"/>
                    </a:lnTo>
                    <a:lnTo>
                      <a:pt x="8" y="82"/>
                    </a:lnTo>
                    <a:lnTo>
                      <a:pt x="20" y="73"/>
                    </a:lnTo>
                    <a:lnTo>
                      <a:pt x="33" y="63"/>
                    </a:lnTo>
                    <a:lnTo>
                      <a:pt x="42" y="51"/>
                    </a:lnTo>
                    <a:lnTo>
                      <a:pt x="47" y="36"/>
                    </a:lnTo>
                    <a:lnTo>
                      <a:pt x="46" y="1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09" name="รูปแบบอิสระ 37"/>
              <p:cNvSpPr>
                <a:spLocks/>
              </p:cNvSpPr>
              <p:nvPr/>
            </p:nvSpPr>
            <p:spPr bwMode="ltGray">
              <a:xfrm>
                <a:off x="0" y="3239"/>
                <a:ext cx="497" cy="740"/>
              </a:xfrm>
              <a:custGeom>
                <a:avLst/>
                <a:gdLst>
                  <a:gd name="T0" fmla="*/ 0 w 497"/>
                  <a:gd name="T1" fmla="*/ 13 h 740"/>
                  <a:gd name="T2" fmla="*/ 41 w 497"/>
                  <a:gd name="T3" fmla="*/ 4 h 740"/>
                  <a:gd name="T4" fmla="*/ 101 w 497"/>
                  <a:gd name="T5" fmla="*/ 0 h 740"/>
                  <a:gd name="T6" fmla="*/ 170 w 497"/>
                  <a:gd name="T7" fmla="*/ 4 h 740"/>
                  <a:gd name="T8" fmla="*/ 248 w 497"/>
                  <a:gd name="T9" fmla="*/ 21 h 740"/>
                  <a:gd name="T10" fmla="*/ 323 w 497"/>
                  <a:gd name="T11" fmla="*/ 50 h 740"/>
                  <a:gd name="T12" fmla="*/ 382 w 497"/>
                  <a:gd name="T13" fmla="*/ 90 h 740"/>
                  <a:gd name="T14" fmla="*/ 428 w 497"/>
                  <a:gd name="T15" fmla="*/ 141 h 740"/>
                  <a:gd name="T16" fmla="*/ 463 w 497"/>
                  <a:gd name="T17" fmla="*/ 199 h 740"/>
                  <a:gd name="T18" fmla="*/ 485 w 497"/>
                  <a:gd name="T19" fmla="*/ 262 h 740"/>
                  <a:gd name="T20" fmla="*/ 496 w 497"/>
                  <a:gd name="T21" fmla="*/ 327 h 740"/>
                  <a:gd name="T22" fmla="*/ 497 w 497"/>
                  <a:gd name="T23" fmla="*/ 396 h 740"/>
                  <a:gd name="T24" fmla="*/ 487 w 497"/>
                  <a:gd name="T25" fmla="*/ 462 h 740"/>
                  <a:gd name="T26" fmla="*/ 470 w 497"/>
                  <a:gd name="T27" fmla="*/ 527 h 740"/>
                  <a:gd name="T28" fmla="*/ 443 w 497"/>
                  <a:gd name="T29" fmla="*/ 586 h 740"/>
                  <a:gd name="T30" fmla="*/ 406 w 497"/>
                  <a:gd name="T31" fmla="*/ 639 h 740"/>
                  <a:gd name="T32" fmla="*/ 364 w 497"/>
                  <a:gd name="T33" fmla="*/ 683 h 740"/>
                  <a:gd name="T34" fmla="*/ 315 w 497"/>
                  <a:gd name="T35" fmla="*/ 715 h 740"/>
                  <a:gd name="T36" fmla="*/ 259 w 497"/>
                  <a:gd name="T37" fmla="*/ 736 h 740"/>
                  <a:gd name="T38" fmla="*/ 198 w 497"/>
                  <a:gd name="T39" fmla="*/ 740 h 740"/>
                  <a:gd name="T40" fmla="*/ 131 w 497"/>
                  <a:gd name="T41" fmla="*/ 727 h 740"/>
                  <a:gd name="T42" fmla="*/ 167 w 497"/>
                  <a:gd name="T43" fmla="*/ 728 h 740"/>
                  <a:gd name="T44" fmla="*/ 204 w 497"/>
                  <a:gd name="T45" fmla="*/ 718 h 740"/>
                  <a:gd name="T46" fmla="*/ 238 w 497"/>
                  <a:gd name="T47" fmla="*/ 700 h 740"/>
                  <a:gd name="T48" fmla="*/ 272 w 497"/>
                  <a:gd name="T49" fmla="*/ 670 h 740"/>
                  <a:gd name="T50" fmla="*/ 304 w 497"/>
                  <a:gd name="T51" fmla="*/ 635 h 740"/>
                  <a:gd name="T52" fmla="*/ 333 w 497"/>
                  <a:gd name="T53" fmla="*/ 594 h 740"/>
                  <a:gd name="T54" fmla="*/ 358 w 497"/>
                  <a:gd name="T55" fmla="*/ 549 h 740"/>
                  <a:gd name="T56" fmla="*/ 381 w 497"/>
                  <a:gd name="T57" fmla="*/ 500 h 740"/>
                  <a:gd name="T58" fmla="*/ 396 w 497"/>
                  <a:gd name="T59" fmla="*/ 449 h 740"/>
                  <a:gd name="T60" fmla="*/ 408 w 497"/>
                  <a:gd name="T61" fmla="*/ 397 h 740"/>
                  <a:gd name="T62" fmla="*/ 414 w 497"/>
                  <a:gd name="T63" fmla="*/ 346 h 740"/>
                  <a:gd name="T64" fmla="*/ 412 w 497"/>
                  <a:gd name="T65" fmla="*/ 296 h 740"/>
                  <a:gd name="T66" fmla="*/ 402 w 497"/>
                  <a:gd name="T67" fmla="*/ 251 h 740"/>
                  <a:gd name="T68" fmla="*/ 384 w 497"/>
                  <a:gd name="T69" fmla="*/ 208 h 740"/>
                  <a:gd name="T70" fmla="*/ 357 w 497"/>
                  <a:gd name="T71" fmla="*/ 172 h 740"/>
                  <a:gd name="T72" fmla="*/ 320 w 497"/>
                  <a:gd name="T73" fmla="*/ 142 h 740"/>
                  <a:gd name="T74" fmla="*/ 260 w 497"/>
                  <a:gd name="T75" fmla="*/ 107 h 740"/>
                  <a:gd name="T76" fmla="*/ 203 w 497"/>
                  <a:gd name="T77" fmla="*/ 82 h 740"/>
                  <a:gd name="T78" fmla="*/ 154 w 497"/>
                  <a:gd name="T79" fmla="*/ 65 h 740"/>
                  <a:gd name="T80" fmla="*/ 108 w 497"/>
                  <a:gd name="T81" fmla="*/ 56 h 740"/>
                  <a:gd name="T82" fmla="*/ 68 w 497"/>
                  <a:gd name="T83" fmla="*/ 55 h 740"/>
                  <a:gd name="T84" fmla="*/ 32 w 497"/>
                  <a:gd name="T85" fmla="*/ 61 h 740"/>
                  <a:gd name="T86" fmla="*/ 0 w 497"/>
                  <a:gd name="T87" fmla="*/ 70 h 740"/>
                  <a:gd name="T88" fmla="*/ 0 w 497"/>
                  <a:gd name="T89" fmla="*/ 13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97" h="740">
                    <a:moveTo>
                      <a:pt x="0" y="13"/>
                    </a:moveTo>
                    <a:lnTo>
                      <a:pt x="41" y="4"/>
                    </a:lnTo>
                    <a:lnTo>
                      <a:pt x="101" y="0"/>
                    </a:lnTo>
                    <a:lnTo>
                      <a:pt x="170" y="4"/>
                    </a:lnTo>
                    <a:lnTo>
                      <a:pt x="248" y="21"/>
                    </a:lnTo>
                    <a:lnTo>
                      <a:pt x="323" y="50"/>
                    </a:lnTo>
                    <a:lnTo>
                      <a:pt x="382" y="90"/>
                    </a:lnTo>
                    <a:lnTo>
                      <a:pt x="428" y="141"/>
                    </a:lnTo>
                    <a:lnTo>
                      <a:pt x="463" y="199"/>
                    </a:lnTo>
                    <a:lnTo>
                      <a:pt x="485" y="262"/>
                    </a:lnTo>
                    <a:lnTo>
                      <a:pt x="496" y="327"/>
                    </a:lnTo>
                    <a:lnTo>
                      <a:pt x="497" y="396"/>
                    </a:lnTo>
                    <a:lnTo>
                      <a:pt x="487" y="462"/>
                    </a:lnTo>
                    <a:lnTo>
                      <a:pt x="470" y="527"/>
                    </a:lnTo>
                    <a:lnTo>
                      <a:pt x="443" y="586"/>
                    </a:lnTo>
                    <a:lnTo>
                      <a:pt x="406" y="639"/>
                    </a:lnTo>
                    <a:lnTo>
                      <a:pt x="364" y="683"/>
                    </a:lnTo>
                    <a:lnTo>
                      <a:pt x="315" y="715"/>
                    </a:lnTo>
                    <a:lnTo>
                      <a:pt x="259" y="736"/>
                    </a:lnTo>
                    <a:lnTo>
                      <a:pt x="198" y="740"/>
                    </a:lnTo>
                    <a:lnTo>
                      <a:pt x="131" y="727"/>
                    </a:lnTo>
                    <a:lnTo>
                      <a:pt x="167" y="728"/>
                    </a:lnTo>
                    <a:lnTo>
                      <a:pt x="204" y="718"/>
                    </a:lnTo>
                    <a:lnTo>
                      <a:pt x="238" y="700"/>
                    </a:lnTo>
                    <a:lnTo>
                      <a:pt x="272" y="670"/>
                    </a:lnTo>
                    <a:lnTo>
                      <a:pt x="304" y="635"/>
                    </a:lnTo>
                    <a:lnTo>
                      <a:pt x="333" y="594"/>
                    </a:lnTo>
                    <a:lnTo>
                      <a:pt x="358" y="549"/>
                    </a:lnTo>
                    <a:lnTo>
                      <a:pt x="381" y="500"/>
                    </a:lnTo>
                    <a:lnTo>
                      <a:pt x="396" y="449"/>
                    </a:lnTo>
                    <a:lnTo>
                      <a:pt x="408" y="397"/>
                    </a:lnTo>
                    <a:lnTo>
                      <a:pt x="414" y="346"/>
                    </a:lnTo>
                    <a:lnTo>
                      <a:pt x="412" y="296"/>
                    </a:lnTo>
                    <a:lnTo>
                      <a:pt x="402" y="251"/>
                    </a:lnTo>
                    <a:lnTo>
                      <a:pt x="384" y="208"/>
                    </a:lnTo>
                    <a:lnTo>
                      <a:pt x="357" y="172"/>
                    </a:lnTo>
                    <a:lnTo>
                      <a:pt x="320" y="142"/>
                    </a:lnTo>
                    <a:lnTo>
                      <a:pt x="260" y="107"/>
                    </a:lnTo>
                    <a:lnTo>
                      <a:pt x="203" y="82"/>
                    </a:lnTo>
                    <a:lnTo>
                      <a:pt x="154" y="65"/>
                    </a:lnTo>
                    <a:lnTo>
                      <a:pt x="108" y="56"/>
                    </a:lnTo>
                    <a:lnTo>
                      <a:pt x="68" y="55"/>
                    </a:lnTo>
                    <a:lnTo>
                      <a:pt x="32" y="61"/>
                    </a:lnTo>
                    <a:lnTo>
                      <a:pt x="0" y="7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0" name="รูปแบบอิสระ 38"/>
              <p:cNvSpPr>
                <a:spLocks/>
              </p:cNvSpPr>
              <p:nvPr/>
            </p:nvSpPr>
            <p:spPr bwMode="ltGray">
              <a:xfrm rot="1584153">
                <a:off x="20" y="410"/>
                <a:ext cx="344" cy="245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1" name="รูปแบบอิสระ 39"/>
              <p:cNvSpPr>
                <a:spLocks/>
              </p:cNvSpPr>
              <p:nvPr/>
            </p:nvSpPr>
            <p:spPr bwMode="ltGray">
              <a:xfrm rot="1584153">
                <a:off x="242" y="756"/>
                <a:ext cx="167" cy="115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2" name="รูปแบบอิสระ 40"/>
              <p:cNvSpPr>
                <a:spLocks/>
              </p:cNvSpPr>
              <p:nvPr/>
            </p:nvSpPr>
            <p:spPr bwMode="ltGray">
              <a:xfrm rot="1584153">
                <a:off x="574" y="286"/>
                <a:ext cx="147" cy="160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3" name="รูปแบบอิสระ 41"/>
              <p:cNvSpPr>
                <a:spLocks/>
              </p:cNvSpPr>
              <p:nvPr/>
            </p:nvSpPr>
            <p:spPr bwMode="ltGray">
              <a:xfrm rot="1584153">
                <a:off x="236" y="721"/>
                <a:ext cx="62" cy="97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4" name="รูปแบบอิสระ 42"/>
              <p:cNvSpPr>
                <a:spLocks/>
              </p:cNvSpPr>
              <p:nvPr/>
            </p:nvSpPr>
            <p:spPr bwMode="ltGray">
              <a:xfrm rot="1584153">
                <a:off x="585" y="466"/>
                <a:ext cx="72" cy="41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5" name="รูปแบบอิสระ 43"/>
              <p:cNvSpPr>
                <a:spLocks/>
              </p:cNvSpPr>
              <p:nvPr/>
            </p:nvSpPr>
            <p:spPr bwMode="ltGray">
              <a:xfrm>
                <a:off x="0" y="886"/>
                <a:ext cx="360" cy="650"/>
              </a:xfrm>
              <a:custGeom>
                <a:avLst/>
                <a:gdLst>
                  <a:gd name="T0" fmla="*/ 264 w 360"/>
                  <a:gd name="T1" fmla="*/ 0 h 650"/>
                  <a:gd name="T2" fmla="*/ 269 w 360"/>
                  <a:gd name="T3" fmla="*/ 9 h 650"/>
                  <a:gd name="T4" fmla="*/ 277 w 360"/>
                  <a:gd name="T5" fmla="*/ 22 h 650"/>
                  <a:gd name="T6" fmla="*/ 286 w 360"/>
                  <a:gd name="T7" fmla="*/ 39 h 650"/>
                  <a:gd name="T8" fmla="*/ 297 w 360"/>
                  <a:gd name="T9" fmla="*/ 58 h 650"/>
                  <a:gd name="T10" fmla="*/ 309 w 360"/>
                  <a:gd name="T11" fmla="*/ 83 h 650"/>
                  <a:gd name="T12" fmla="*/ 319 w 360"/>
                  <a:gd name="T13" fmla="*/ 108 h 650"/>
                  <a:gd name="T14" fmla="*/ 329 w 360"/>
                  <a:gd name="T15" fmla="*/ 136 h 650"/>
                  <a:gd name="T16" fmla="*/ 333 w 360"/>
                  <a:gd name="T17" fmla="*/ 163 h 650"/>
                  <a:gd name="T18" fmla="*/ 336 w 360"/>
                  <a:gd name="T19" fmla="*/ 193 h 650"/>
                  <a:gd name="T20" fmla="*/ 332 w 360"/>
                  <a:gd name="T21" fmla="*/ 223 h 650"/>
                  <a:gd name="T22" fmla="*/ 323 w 360"/>
                  <a:gd name="T23" fmla="*/ 255 h 650"/>
                  <a:gd name="T24" fmla="*/ 310 w 360"/>
                  <a:gd name="T25" fmla="*/ 285 h 650"/>
                  <a:gd name="T26" fmla="*/ 287 w 360"/>
                  <a:gd name="T27" fmla="*/ 315 h 650"/>
                  <a:gd name="T28" fmla="*/ 257 w 360"/>
                  <a:gd name="T29" fmla="*/ 343 h 650"/>
                  <a:gd name="T30" fmla="*/ 218 w 360"/>
                  <a:gd name="T31" fmla="*/ 370 h 650"/>
                  <a:gd name="T32" fmla="*/ 167 w 360"/>
                  <a:gd name="T33" fmla="*/ 396 h 650"/>
                  <a:gd name="T34" fmla="*/ 111 w 360"/>
                  <a:gd name="T35" fmla="*/ 425 h 650"/>
                  <a:gd name="T36" fmla="*/ 69 w 360"/>
                  <a:gd name="T37" fmla="*/ 457 h 650"/>
                  <a:gd name="T38" fmla="*/ 35 w 360"/>
                  <a:gd name="T39" fmla="*/ 490 h 650"/>
                  <a:gd name="T40" fmla="*/ 12 w 360"/>
                  <a:gd name="T41" fmla="*/ 526 h 650"/>
                  <a:gd name="T42" fmla="*/ 0 w 360"/>
                  <a:gd name="T43" fmla="*/ 553 h 650"/>
                  <a:gd name="T44" fmla="*/ 0 w 360"/>
                  <a:gd name="T45" fmla="*/ 650 h 650"/>
                  <a:gd name="T46" fmla="*/ 6 w 360"/>
                  <a:gd name="T47" fmla="*/ 628 h 650"/>
                  <a:gd name="T48" fmla="*/ 19 w 360"/>
                  <a:gd name="T49" fmla="*/ 594 h 650"/>
                  <a:gd name="T50" fmla="*/ 43 w 360"/>
                  <a:gd name="T51" fmla="*/ 551 h 650"/>
                  <a:gd name="T52" fmla="*/ 76 w 360"/>
                  <a:gd name="T53" fmla="*/ 503 h 650"/>
                  <a:gd name="T54" fmla="*/ 125 w 360"/>
                  <a:gd name="T55" fmla="*/ 454 h 650"/>
                  <a:gd name="T56" fmla="*/ 190 w 360"/>
                  <a:gd name="T57" fmla="*/ 408 h 650"/>
                  <a:gd name="T58" fmla="*/ 275 w 360"/>
                  <a:gd name="T59" fmla="*/ 365 h 650"/>
                  <a:gd name="T60" fmla="*/ 308 w 360"/>
                  <a:gd name="T61" fmla="*/ 342 h 650"/>
                  <a:gd name="T62" fmla="*/ 335 w 360"/>
                  <a:gd name="T63" fmla="*/ 305 h 650"/>
                  <a:gd name="T64" fmla="*/ 352 w 360"/>
                  <a:gd name="T65" fmla="*/ 255 h 650"/>
                  <a:gd name="T66" fmla="*/ 360 w 360"/>
                  <a:gd name="T67" fmla="*/ 201 h 650"/>
                  <a:gd name="T68" fmla="*/ 356 w 360"/>
                  <a:gd name="T69" fmla="*/ 144 h 650"/>
                  <a:gd name="T70" fmla="*/ 341 w 360"/>
                  <a:gd name="T71" fmla="*/ 88 h 650"/>
                  <a:gd name="T72" fmla="*/ 311 w 360"/>
                  <a:gd name="T73" fmla="*/ 39 h 650"/>
                  <a:gd name="T74" fmla="*/ 264 w 360"/>
                  <a:gd name="T75" fmla="*/ 0 h 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0" h="650">
                    <a:moveTo>
                      <a:pt x="264" y="0"/>
                    </a:moveTo>
                    <a:lnTo>
                      <a:pt x="269" y="9"/>
                    </a:lnTo>
                    <a:lnTo>
                      <a:pt x="277" y="22"/>
                    </a:lnTo>
                    <a:lnTo>
                      <a:pt x="286" y="39"/>
                    </a:lnTo>
                    <a:lnTo>
                      <a:pt x="297" y="58"/>
                    </a:lnTo>
                    <a:lnTo>
                      <a:pt x="309" y="83"/>
                    </a:lnTo>
                    <a:lnTo>
                      <a:pt x="319" y="108"/>
                    </a:lnTo>
                    <a:lnTo>
                      <a:pt x="329" y="136"/>
                    </a:lnTo>
                    <a:lnTo>
                      <a:pt x="333" y="163"/>
                    </a:lnTo>
                    <a:lnTo>
                      <a:pt x="336" y="193"/>
                    </a:lnTo>
                    <a:lnTo>
                      <a:pt x="332" y="223"/>
                    </a:lnTo>
                    <a:lnTo>
                      <a:pt x="323" y="255"/>
                    </a:lnTo>
                    <a:lnTo>
                      <a:pt x="310" y="285"/>
                    </a:lnTo>
                    <a:lnTo>
                      <a:pt x="287" y="315"/>
                    </a:lnTo>
                    <a:lnTo>
                      <a:pt x="257" y="343"/>
                    </a:lnTo>
                    <a:lnTo>
                      <a:pt x="218" y="370"/>
                    </a:lnTo>
                    <a:lnTo>
                      <a:pt x="167" y="396"/>
                    </a:lnTo>
                    <a:lnTo>
                      <a:pt x="111" y="425"/>
                    </a:lnTo>
                    <a:lnTo>
                      <a:pt x="69" y="457"/>
                    </a:lnTo>
                    <a:lnTo>
                      <a:pt x="35" y="490"/>
                    </a:lnTo>
                    <a:lnTo>
                      <a:pt x="12" y="526"/>
                    </a:lnTo>
                    <a:lnTo>
                      <a:pt x="0" y="553"/>
                    </a:lnTo>
                    <a:lnTo>
                      <a:pt x="0" y="650"/>
                    </a:lnTo>
                    <a:lnTo>
                      <a:pt x="6" y="628"/>
                    </a:lnTo>
                    <a:lnTo>
                      <a:pt x="19" y="594"/>
                    </a:lnTo>
                    <a:lnTo>
                      <a:pt x="43" y="551"/>
                    </a:lnTo>
                    <a:lnTo>
                      <a:pt x="76" y="503"/>
                    </a:lnTo>
                    <a:lnTo>
                      <a:pt x="125" y="454"/>
                    </a:lnTo>
                    <a:lnTo>
                      <a:pt x="190" y="408"/>
                    </a:lnTo>
                    <a:lnTo>
                      <a:pt x="275" y="365"/>
                    </a:lnTo>
                    <a:lnTo>
                      <a:pt x="308" y="342"/>
                    </a:lnTo>
                    <a:lnTo>
                      <a:pt x="335" y="305"/>
                    </a:lnTo>
                    <a:lnTo>
                      <a:pt x="352" y="255"/>
                    </a:lnTo>
                    <a:lnTo>
                      <a:pt x="360" y="201"/>
                    </a:lnTo>
                    <a:lnTo>
                      <a:pt x="356" y="144"/>
                    </a:lnTo>
                    <a:lnTo>
                      <a:pt x="341" y="88"/>
                    </a:lnTo>
                    <a:lnTo>
                      <a:pt x="311" y="39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6" name="รูปแบบอิสระ 44"/>
              <p:cNvSpPr>
                <a:spLocks/>
              </p:cNvSpPr>
              <p:nvPr/>
            </p:nvSpPr>
            <p:spPr bwMode="ltGray">
              <a:xfrm rot="1584153">
                <a:off x="56" y="84"/>
                <a:ext cx="804" cy="686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th-TH" noProof="0" dirty="0"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</p:grpSp>
      </p:grpSp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th-TH" noProof="0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h-TH" noProof="0" dirty="0"/>
              <a:t>แก้ไขสไตล์ข้อความต้นแบบ</a:t>
            </a:r>
          </a:p>
          <a:p>
            <a:pPr lvl="1" rtl="0"/>
            <a:r>
              <a:rPr lang="th-TH" noProof="0" dirty="0"/>
              <a:t>ระดับที่สอง</a:t>
            </a:r>
          </a:p>
          <a:p>
            <a:pPr lvl="2" rtl="0"/>
            <a:r>
              <a:rPr lang="th-TH" noProof="0" dirty="0"/>
              <a:t>ระดับที่สาม</a:t>
            </a:r>
          </a:p>
          <a:p>
            <a:pPr lvl="3" rtl="0"/>
            <a:r>
              <a:rPr lang="th-TH" noProof="0" dirty="0"/>
              <a:t>ระดับที่สี่</a:t>
            </a:r>
          </a:p>
          <a:p>
            <a:pPr lvl="4" rtl="0"/>
            <a:r>
              <a:rPr lang="th-TH" noProof="0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AAE68A26-BC39-4FAC-8933-61C905EBFFA7}" type="datetime1">
              <a:rPr lang="th-TH" noProof="0" smtClean="0"/>
              <a:t>01/07/67</a:t>
            </a:fld>
            <a:endParaRPr lang="th-TH" noProof="0" dirty="0"/>
          </a:p>
        </p:txBody>
      </p:sp>
      <p:sp>
        <p:nvSpPr>
          <p:cNvPr id="5" name="ตัวแทนส่วนท้าย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th-TH" noProof="0" dirty="0"/>
              <a:t>เพิ่มส่วนท้าย</a:t>
            </a: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DC1BBB0-96F0-4077-A278-0F3FB5C104D3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205588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Leelawadee" panose="020B0502040204020203" pitchFamily="34" charset="-34"/>
          <a:ea typeface="+mj-ea"/>
          <a:cs typeface="Leelawadee" panose="020B0502040204020203" pitchFamily="34" charset="-34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erarrhh.blogspot.com/2012/06/idea-curriculum-reclutador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here.com/th/photo/783701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anplr.wordpress.com/2016/08/22/concept-of-refugee-under-convention-and-need-for-modification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souto-digitalteacher.blogspot.com/2016/11/universal-childrens-day-in-school.html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mjpaedsopen.bmj.com/content/3/1/e000445" TargetMode="External"/><Relationship Id="rId5" Type="http://schemas.openxmlformats.org/officeDocument/2006/relationships/image" Target="../media/image20.jpg"/><Relationship Id="rId4" Type="http://schemas.openxmlformats.org/officeDocument/2006/relationships/hyperlink" Target="https://creativecommons.org/licenses/by-nc-nd/3.0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llfriendly.com/small-friendly/2017/07/stop-sibling-fighting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-nc-nd/3.0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74264&amp;picture=smiling-baby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picpedia.org/handwriting/a/assignment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picpedia.org/handwriting/a/assignment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plash of colors on a white surface">
            <a:extLst>
              <a:ext uri="{FF2B5EF4-FFF2-40B4-BE49-F238E27FC236}">
                <a16:creationId xmlns:a16="http://schemas.microsoft.com/office/drawing/2014/main" id="{B635446E-2190-A35B-EF3F-116EA7334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7" b="22603"/>
          <a:stretch/>
        </p:blipFill>
        <p:spPr>
          <a:xfrm>
            <a:off x="384785" y="172176"/>
            <a:ext cx="11579815" cy="6513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81391B-A3A3-C875-CC0E-B7A560A39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6140" y="332656"/>
            <a:ext cx="8332165" cy="2142001"/>
          </a:xfrm>
        </p:spPr>
        <p:txBody>
          <a:bodyPr>
            <a:normAutofit/>
          </a:bodyPr>
          <a:lstStyle/>
          <a:p>
            <a:pPr algn="r"/>
            <a:r>
              <a:rPr lang="th-TH" sz="6600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หลักการและแนวคิดการศึกษาปฐมวัยไทย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C8723-E1A7-471F-7E19-85D67EA83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1924" y="3140968"/>
            <a:ext cx="10262676" cy="2652774"/>
          </a:xfrm>
        </p:spPr>
        <p:txBody>
          <a:bodyPr>
            <a:normAutofit/>
          </a:bodyPr>
          <a:lstStyle/>
          <a:p>
            <a:pPr algn="r"/>
            <a:r>
              <a:rPr lang="th-TH" sz="6600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ในการพัฒนาเด็กปฐมวัยอายุต่ำกว่า3ปี</a:t>
            </a:r>
          </a:p>
        </p:txBody>
      </p:sp>
    </p:spTree>
    <p:extLst>
      <p:ext uri="{BB962C8B-B14F-4D97-AF65-F5344CB8AC3E}">
        <p14:creationId xmlns:p14="http://schemas.microsoft.com/office/powerpoint/2010/main" val="24379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BBD7-2F8A-70AA-2A70-8460F503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ตัวบ่งชี้ที่ ๒.๑ </a:t>
            </a:r>
            <a:br>
              <a:rPr lang="th-TH"/>
            </a:br>
            <a:r>
              <a:rPr lang="th-TH"/>
              <a:t>การดูแลและพัฒนาเด็กอย่างรอบด้าน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771885-6B00-B9D3-85D3-875C0BAC95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167002"/>
              </p:ext>
            </p:extLst>
          </p:nvPr>
        </p:nvGraphicFramePr>
        <p:xfrm>
          <a:off x="1593436" y="1600200"/>
          <a:ext cx="978280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92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5E605-1C52-2EC3-9C5C-ED875E6F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ตัวบ่งชี้ที่ ๒.๒ การส่งเสริพัฒนาการด้านร่างกายและดูแลสุขภาพ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2F80A-2D4C-6941-93C1-10C7255F5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36" y="1600200"/>
            <a:ext cx="9782801" cy="4572000"/>
          </a:xfrm>
        </p:spPr>
        <p:txBody>
          <a:bodyPr>
            <a:normAutofit/>
          </a:bodyPr>
          <a:lstStyle/>
          <a:p>
            <a:pPr marL="457063" indent="-457063">
              <a:buFont typeface="Arial" panose="020B0604020202020204" pitchFamily="34" charset="0"/>
              <a:buChar char="•"/>
            </a:pPr>
            <a:r>
              <a:rPr lang="th-TH" dirty="0"/>
              <a:t>๒.๒.๑	</a:t>
            </a:r>
            <a:r>
              <a:rPr lang="th-TH" sz="3600" dirty="0"/>
              <a:t> ให้เด็กอายุ ๖ เดือนขึ้นไป รับประทานอาหารที่ครบถ้วนในปริมาณที่เพียงพอ และส่งเสริมพฤติกรรมการกินที่เหมาะสม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th-TH" sz="3600" dirty="0"/>
              <a:t>๒.๒.๒	 จัดกิจกรรมให้เด็กได้ลงมือปฏิบัติอย่างถูกต้องเหมาะสมในการดูแลสุขภาพ ความปลอดภัยในชีวิตประจำวัน</a:t>
            </a:r>
          </a:p>
        </p:txBody>
      </p:sp>
    </p:spTree>
    <p:extLst>
      <p:ext uri="{BB962C8B-B14F-4D97-AF65-F5344CB8AC3E}">
        <p14:creationId xmlns:p14="http://schemas.microsoft.com/office/powerpoint/2010/main" val="16506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5E605-1C52-2EC3-9C5C-ED875E6F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ตัวบ่งชี้ที่ ๒.๒ การส่งเสริมพัฒนาการด้านร่างกายและดูแลสุขภาพ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2F80A-2D4C-6941-93C1-10C7255F5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36" y="1600200"/>
            <a:ext cx="9782801" cy="4572000"/>
          </a:xfrm>
        </p:spPr>
        <p:txBody>
          <a:bodyPr>
            <a:normAutofit/>
          </a:bodyPr>
          <a:lstStyle/>
          <a:p>
            <a:pPr marL="457063" indent="-457063">
              <a:buFont typeface="Arial" panose="020B0604020202020204" pitchFamily="34" charset="0"/>
              <a:buChar char="•"/>
            </a:pPr>
            <a:r>
              <a:rPr lang="th-TH"/>
              <a:t>๒.๒.๓	 ตรวจสุขภาพอนามัยของเด็กประจำวัน ความสะอาดของร่างกาย ฟันและช่องปากเพื่อคัดกรองโรคและการบาดเจ็บ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th-TH"/>
              <a:t>๒.๒.๔	 เฝ้าระวังติดตามการเจริญเติบโตของเด็กเป็นรายบุคคล บันทึกผลภาวะโภชนาการอย่างต่อเนื่อง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th-TH"/>
              <a:t>๒.๒.๕	 จัดให้มีการตรวจสุขภาพร่างกาย ฟันและช่องปาก สายตา หูตามกำหนด</a:t>
            </a:r>
          </a:p>
        </p:txBody>
      </p:sp>
    </p:spTree>
    <p:extLst>
      <p:ext uri="{BB962C8B-B14F-4D97-AF65-F5344CB8AC3E}">
        <p14:creationId xmlns:p14="http://schemas.microsoft.com/office/powerpoint/2010/main" val="389375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BBD7-2F8A-70AA-2A70-8460F503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569" y="408291"/>
            <a:ext cx="10705233" cy="1482621"/>
          </a:xfrm>
        </p:spPr>
        <p:txBody>
          <a:bodyPr>
            <a:noAutofit/>
          </a:bodyPr>
          <a:lstStyle/>
          <a:p>
            <a:r>
              <a:rPr lang="th-TH" sz="3599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๑.๔.๕ จัดบริเวณห้องน้ำ ห้องส้วม ที่แปรงฟัน/ล้างมือให้เพียงพอ สะอาด ปลอดภัย และเหมาะสมกับการใช้งานของเด็ก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2E8B3-8A49-5E52-C006-41C6E8077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569" y="2140033"/>
            <a:ext cx="10506502" cy="2292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599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๑.๔.๖ จัดการระบบสุขาภิบาลที่มีประสิทธิภาพ ครอบคลุมสถานที่ปรุง ประกอบอาหาร น้ำดื่มน้ำใช้กำจัดขยะ สิ่งปฏิกูล และพาหะนำโรค</a:t>
            </a:r>
          </a:p>
          <a:p>
            <a:endParaRPr lang="th-TH" sz="3599" dirty="0">
              <a:latin typeface="Sarabun SemiBold" panose="00000700000000000000" pitchFamily="2" charset="-34"/>
              <a:cs typeface="Sarabun SemiBold" panose="000007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D8422-8423-2F34-5133-671DE0F8EA2D}"/>
              </a:ext>
            </a:extLst>
          </p:cNvPr>
          <p:cNvSpPr txBox="1"/>
          <p:nvPr/>
        </p:nvSpPr>
        <p:spPr>
          <a:xfrm>
            <a:off x="1073145" y="4326523"/>
            <a:ext cx="10343941" cy="119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99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๑.๔.๗ จัดอุปกรณ์ภาชนะและเครื่องใช้ส่วนตัวให้เพียงพอกับการใช้งานของเด็กทุกคนและดูแลความสะอาดและปลอดภัยอย่างสม่ำเสมอ</a:t>
            </a:r>
          </a:p>
        </p:txBody>
      </p:sp>
    </p:spTree>
    <p:extLst>
      <p:ext uri="{BB962C8B-B14F-4D97-AF65-F5344CB8AC3E}">
        <p14:creationId xmlns:p14="http://schemas.microsoft.com/office/powerpoint/2010/main" val="303690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BBD7-2F8A-70AA-2A70-8460F503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02" y="567277"/>
            <a:ext cx="10214509" cy="1323635"/>
          </a:xfrm>
        </p:spPr>
        <p:txBody>
          <a:bodyPr>
            <a:noAutofit/>
          </a:bodyPr>
          <a:lstStyle/>
          <a:p>
            <a:r>
              <a:rPr lang="th-TH" sz="3599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ตัวบ่งชี้ที่ ๑.๕ การส่งเสริมการมีส่วนร่วมของครอบครัวและชุมชน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2E8B3-8A49-5E52-C006-41C6E8077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568" y="2140032"/>
            <a:ext cx="10214509" cy="3676725"/>
          </a:xfrm>
        </p:spPr>
        <p:txBody>
          <a:bodyPr>
            <a:normAutofit/>
          </a:bodyPr>
          <a:lstStyle/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๑.๕.๑ มีการสื่อสารเพื่อสร้างความสัมพันธ์และความเข้าใจอันดีระหว่างพ่อแม่/ผู้ปกครองกับสถานพัฒนาเด็กปฐมวัย</a:t>
            </a:r>
          </a:p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๑.๕.๒ การจัดกิจกรรมที่พ่อแม่/ผู้ปกครอง/ครอบครัว และชุมชน มีส่วนร่วม</a:t>
            </a:r>
          </a:p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๑.๕.๓ ดำเนินงานให้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สถานพัฒนาเด็กปฐมวัยเป็นแหล่งเรียนรู้แก่ชุมชน</a:t>
            </a:r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ในเรื่องการพัฒนาเด็กปฐมวัย</a:t>
            </a:r>
          </a:p>
          <a:p>
            <a:endParaRPr lang="th-TH" sz="3199" dirty="0">
              <a:latin typeface="Sarabun Medium" panose="00000600000000000000" pitchFamily="2" charset="-34"/>
              <a:cs typeface="Sarabun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800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9D4E-591C-5A5A-C1FA-87374AFD9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876" y="1124744"/>
            <a:ext cx="10225135" cy="3942983"/>
          </a:xfrm>
        </p:spPr>
        <p:txBody>
          <a:bodyPr anchor="b">
            <a:normAutofit/>
          </a:bodyPr>
          <a:lstStyle/>
          <a:p>
            <a:r>
              <a:rPr lang="th-TH" sz="4600" dirty="0"/>
              <a:t>คู่มือการพัฒนาสถานพัฒนาเด็กปฐมวัย</a:t>
            </a:r>
            <a:br>
              <a:rPr lang="th-TH" sz="4600" dirty="0"/>
            </a:br>
            <a:r>
              <a:rPr lang="th-TH" sz="4600" dirty="0"/>
              <a:t>ด้านสุขภาพ (4</a:t>
            </a:r>
            <a:r>
              <a:rPr lang="en-US" sz="4600" dirty="0"/>
              <a:t>D)</a:t>
            </a:r>
            <a:r>
              <a:rPr lang="th-TH" sz="4600" dirty="0"/>
              <a:t> ตามมาตรฐาน</a:t>
            </a:r>
            <a:br>
              <a:rPr lang="en-US" sz="4600" dirty="0"/>
            </a:br>
            <a:r>
              <a:rPr lang="th-TH" sz="4600" dirty="0"/>
              <a:t>สถานพัฒนาเด็กปฐมวัยแห่งชาติ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214DD-F8F8-C5E4-279F-C6563226A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8669" y="5132315"/>
            <a:ext cx="7516442" cy="111608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h-TH"/>
              <a:t>แนวปฏิบัติ 4 องค์ประกอบ หรือ </a:t>
            </a:r>
            <a:r>
              <a:rPr lang="en-US"/>
              <a:t>KIDS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91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BBD7-2F8A-70AA-2A70-8460F503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แนวปฏิบัติ 4 องค์ประกอบ หรือ </a:t>
            </a:r>
            <a:r>
              <a:rPr lang="en-US"/>
              <a:t>KIDS</a:t>
            </a:r>
            <a:endParaRPr lang="th-TH"/>
          </a:p>
        </p:txBody>
      </p:sp>
      <p:pic>
        <p:nvPicPr>
          <p:cNvPr id="5" name="รูปภาพ 4" descr="บังคับให้ตระกูลรูปที่มีการจับมือ">
            <a:extLst>
              <a:ext uri="{FF2B5EF4-FFF2-40B4-BE49-F238E27FC236}">
                <a16:creationId xmlns:a16="http://schemas.microsoft.com/office/drawing/2014/main" id="{CE450DEC-9B4B-99CC-46B4-8E4714F6A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2204864"/>
            <a:ext cx="4814586" cy="3213736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2E8B3-8A49-5E52-C006-41C6E8077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2364" y="1600200"/>
            <a:ext cx="6336704" cy="5080000"/>
          </a:xfrm>
        </p:spPr>
        <p:txBody>
          <a:bodyPr>
            <a:normAutofit/>
          </a:bodyPr>
          <a:lstStyle/>
          <a:p>
            <a:r>
              <a:rPr lang="th-TH" dirty="0"/>
              <a:t>1) การสร้างความรู้ (</a:t>
            </a:r>
            <a:r>
              <a:rPr lang="en-US" dirty="0"/>
              <a:t>Knowledge) </a:t>
            </a:r>
            <a:endParaRPr lang="th-TH" dirty="0"/>
          </a:p>
          <a:p>
            <a:pPr marL="0" indent="0">
              <a:buNone/>
            </a:pPr>
            <a:r>
              <a:rPr lang="th-TH" dirty="0"/>
              <a:t>       เป็นฐานความรู้ใหม่ด้านสุขภาพ โดยใช้การประเมินผลตามคู่มือการพัฒนาสถานพัฒนาเด็กปฐมวัยด้านสุขภาพตามมาตรฐานสถานพัฒนาเด็กปฐมวัยแห่งชาติ</a:t>
            </a:r>
          </a:p>
          <a:p>
            <a:r>
              <a:rPr lang="th-TH" dirty="0"/>
              <a:t>2) การบูรณาการ (</a:t>
            </a:r>
            <a:r>
              <a:rPr lang="en-US" dirty="0"/>
              <a:t>Integration)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th-TH" dirty="0"/>
              <a:t>ใช้หลักการมีส่วนร่วมโดยใช้ครอบครัวเป็นฐาน ทิศทางที่ชัดเจน ใช้เทคโนโลยีเพื่อการสื่อสารสนเทศ จัดทรัพยากรอย่างเหมาะสม บูรณาการการทำงานภายใต้ข้อจำกัดอย่างมีประสิทธิภาพ </a:t>
            </a:r>
          </a:p>
        </p:txBody>
      </p:sp>
    </p:spTree>
    <p:extLst>
      <p:ext uri="{BB962C8B-B14F-4D97-AF65-F5344CB8AC3E}">
        <p14:creationId xmlns:p14="http://schemas.microsoft.com/office/powerpoint/2010/main" val="35406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BBD7-2F8A-70AA-2A70-8460F503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แนวปฏิบัติ 4 องค์ประกอบ หรือ </a:t>
            </a:r>
            <a:r>
              <a:rPr lang="en-US"/>
              <a:t>KIDS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2E8B3-8A49-5E52-C006-41C6E8077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836" y="1600200"/>
            <a:ext cx="6048672" cy="4572000"/>
          </a:xfrm>
        </p:spPr>
        <p:txBody>
          <a:bodyPr>
            <a:normAutofit/>
          </a:bodyPr>
          <a:lstStyle/>
          <a:p>
            <a:r>
              <a:rPr lang="th-TH" sz="2200" dirty="0"/>
              <a:t>3) การพัฒนาแบบก้าวกระโดด (</a:t>
            </a:r>
            <a:r>
              <a:rPr lang="en-US" sz="2200" dirty="0"/>
              <a:t>Development)</a:t>
            </a:r>
          </a:p>
          <a:p>
            <a:pPr marL="0" indent="0">
              <a:buNone/>
            </a:pPr>
            <a:r>
              <a:rPr lang="en-US" sz="2200" dirty="0"/>
              <a:t>        </a:t>
            </a:r>
            <a:r>
              <a:rPr lang="th-TH" sz="2200" dirty="0"/>
              <a:t>เป็นการพัฒนาโดยการพึ่งตนเอง ใช้การเทียบเคียงกับผลการปฏิบัติงานของตนเองในครั้งที่ผ่านมา วิเคราะห์จุดเด่น จุดด้อย โอกาส และอุปสรรคเพื่อนำมาสู่การพัฒนา</a:t>
            </a:r>
            <a:endParaRPr lang="en-US" sz="2200" dirty="0"/>
          </a:p>
          <a:p>
            <a:r>
              <a:rPr lang="en-US" sz="2200" dirty="0"/>
              <a:t> </a:t>
            </a:r>
            <a:r>
              <a:rPr lang="th-TH" sz="2200" dirty="0"/>
              <a:t>4) การใช้ชุมชนเป็นฐาน (</a:t>
            </a:r>
            <a:r>
              <a:rPr lang="en-US" sz="2200" dirty="0"/>
              <a:t>Social)</a:t>
            </a:r>
          </a:p>
          <a:p>
            <a:pPr marL="0" indent="0">
              <a:buNone/>
            </a:pPr>
            <a:r>
              <a:rPr lang="en-US" sz="2200" dirty="0"/>
              <a:t>        </a:t>
            </a:r>
            <a:r>
              <a:rPr lang="th-TH" sz="2200" dirty="0"/>
              <a:t>เป็นการเรียนรู้โดยใช้แหล่งเรียนรู้และฐานการเรียนรู้ชุมชน เพื่อการเล่นตามพัฒนาการแบบลงมือทำ (</a:t>
            </a:r>
            <a:r>
              <a:rPr lang="en-US" sz="2200" dirty="0"/>
              <a:t>Active Process) </a:t>
            </a:r>
            <a:r>
              <a:rPr lang="th-TH" sz="2200" dirty="0"/>
              <a:t>ใช้กลยุทธ์การจัดประสบการณ์เป็นฐาน ที่ช่วยส่งเสริมสุขภาพ (4</a:t>
            </a:r>
            <a:r>
              <a:rPr lang="en-US" sz="2200" dirty="0"/>
              <a:t>D) </a:t>
            </a:r>
            <a:r>
              <a:rPr lang="th-TH" sz="2200" dirty="0"/>
              <a:t>อย่างปลอดภัย</a:t>
            </a:r>
          </a:p>
          <a:p>
            <a:pPr marL="0" indent="0">
              <a:buNone/>
            </a:pPr>
            <a:endParaRPr lang="th-TH" sz="2200" dirty="0"/>
          </a:p>
        </p:txBody>
      </p:sp>
      <p:pic>
        <p:nvPicPr>
          <p:cNvPr id="5" name="ตัวแทนเนื้อหา 4" descr="บังคับให้ตระกูลรูปที่มีการจับมือ">
            <a:extLst>
              <a:ext uri="{FF2B5EF4-FFF2-40B4-BE49-F238E27FC236}">
                <a16:creationId xmlns:a16="http://schemas.microsoft.com/office/drawing/2014/main" id="{F26CE2B5-E1BF-05B7-8351-662F23C025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2524" y="1824038"/>
            <a:ext cx="4814887" cy="3209924"/>
          </a:xfrm>
        </p:spPr>
      </p:pic>
    </p:spTree>
    <p:extLst>
      <p:ext uri="{BB962C8B-B14F-4D97-AF65-F5344CB8AC3E}">
        <p14:creationId xmlns:p14="http://schemas.microsoft.com/office/powerpoint/2010/main" val="31102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BBD7-2F8A-70AA-2A70-8460F503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รายการพิจารณา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265073-DC69-2835-D133-8E163DE7F2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969347"/>
              </p:ext>
            </p:extLst>
          </p:nvPr>
        </p:nvGraphicFramePr>
        <p:xfrm>
          <a:off x="765820" y="1600200"/>
          <a:ext cx="11449272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808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7C3C1-9639-A254-1D57-FA9AD01F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 sz="5400" dirty="0">
                <a:solidFill>
                  <a:srgbClr val="0070C0"/>
                </a:solidFill>
              </a:rPr>
              <a:t>หลักสูตรคืออะไร?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911E3-1095-8406-8DC3-8D34D41F40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3436" y="2132856"/>
            <a:ext cx="6157160" cy="40393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h-TH" sz="3600" dirty="0">
                <a:latin typeface="Kigelia Arabic" panose="020F0502020204030204" pitchFamily="34" charset="-78"/>
              </a:rPr>
              <a:t>หลักสูตร คือ ความรู้และทักษะที่ครูควรสอนเด็ก และเด็กเรียนรู้ และแผนการสอน</a:t>
            </a:r>
            <a:r>
              <a:rPr lang="th-TH" sz="3600" dirty="0" err="1">
                <a:latin typeface="Kigelia Arabic" panose="020F0502020204030204" pitchFamily="34" charset="-78"/>
              </a:rPr>
              <a:t>สําหรับ</a:t>
            </a:r>
            <a:r>
              <a:rPr lang="th-TH" sz="3600" dirty="0">
                <a:latin typeface="Kigelia Arabic" panose="020F0502020204030204" pitchFamily="34" charset="-78"/>
              </a:rPr>
              <a:t>ประสบการณ์ที่การเรียนรู้จะเกิดขึ้น</a:t>
            </a:r>
          </a:p>
        </p:txBody>
      </p:sp>
      <p:pic>
        <p:nvPicPr>
          <p:cNvPr id="5" name="รูปภาพ 4" descr="รูปภาพประกอบด้วย การ์ตูน, การวาดภาพ, ภาพตัดปะ, ภาพประกอบ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A1C0C7D-D518-BC8A-7D7C-9F54ECEA5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38628" y="1628800"/>
            <a:ext cx="3589020" cy="4572000"/>
          </a:xfrm>
          <a:prstGeom prst="rect">
            <a:avLst/>
          </a:prstGeom>
          <a:noFill/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8326CF82-0074-A1F4-461E-CADCE414F196}"/>
              </a:ext>
            </a:extLst>
          </p:cNvPr>
          <p:cNvSpPr txBox="1"/>
          <p:nvPr/>
        </p:nvSpPr>
        <p:spPr>
          <a:xfrm>
            <a:off x="9063950" y="5972145"/>
            <a:ext cx="1699504" cy="200055"/>
          </a:xfrm>
          <a:prstGeom prst="rect">
            <a:avLst/>
          </a:prstGeom>
          <a:solidFill>
            <a:srgbClr val="000000"/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>
              <a:spcAft>
                <a:spcPts val="600"/>
              </a:spcAft>
            </a:pPr>
            <a:r>
              <a:rPr lang="th-TH" sz="700">
                <a:solidFill>
                  <a:srgbClr val="FFFFFF"/>
                </a:solidFill>
                <a:hlinkClick r:id="rId3" tooltip="https://superarrhh.blogspot.com/2012/06/idea-curriculum-reclutado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รูปถ่ายนี้</a:t>
            </a:r>
            <a:r>
              <a:rPr lang="th-TH" sz="700">
                <a:solidFill>
                  <a:srgbClr val="FFFFFF"/>
                </a:solidFill>
              </a:rPr>
              <a:t> โดย ไม่ทราบผู้เขียน ลิขสิทธิ์ของ </a:t>
            </a:r>
            <a:r>
              <a:rPr lang="th-TH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th-TH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97869" y="692697"/>
            <a:ext cx="9559832" cy="2160240"/>
          </a:xfrm>
        </p:spPr>
        <p:txBody>
          <a:bodyPr rtlCol="0"/>
          <a:lstStyle/>
          <a:p>
            <a:pPr rtl="0"/>
            <a:r>
              <a:rPr lang="th-TH" sz="7200" dirty="0">
                <a:latin typeface="Sanskrit Text" panose="020B0502040204020203" pitchFamily="18" charset="0"/>
                <a:cs typeface="Sarabun SemiBold" panose="00000700000000000000" pitchFamily="2" charset="-34"/>
              </a:rPr>
              <a:t>แนวคิดกระทรวงศึกษาธิการ</a:t>
            </a:r>
            <a:br>
              <a:rPr lang="th-TH" sz="7200" dirty="0">
                <a:latin typeface="Sanskrit Text" panose="020B0502040204020203" pitchFamily="18" charset="0"/>
                <a:cs typeface="Sarabun SemiBold" panose="00000700000000000000" pitchFamily="2" charset="-34"/>
              </a:rPr>
            </a:br>
            <a:r>
              <a:rPr lang="th-TH" sz="7200" dirty="0">
                <a:latin typeface="Sanskrit Text" panose="020B0502040204020203" pitchFamily="18" charset="0"/>
                <a:cs typeface="Sarabun SemiBold" panose="00000700000000000000" pitchFamily="2" charset="-34"/>
              </a:rPr>
              <a:t>และกระทรวงสาธารณสุข</a:t>
            </a:r>
            <a:endParaRPr lang="th-TH" sz="7200" dirty="0">
              <a:latin typeface="Sanskrit Text" panose="020B0502040204020203" pitchFamily="18" charset="0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th-TH" dirty="0"/>
              <a:t>ชื่อเรื่องรอง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C5434A9-C635-FE4E-7B4C-39D941016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556" y="3309857"/>
            <a:ext cx="4276539" cy="2852830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เสื้อผ้า, ต้นไม้, กลางแจ้ง, สาว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1536FF0-A0BD-471C-201C-56ADACB2B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82244" y="3992508"/>
            <a:ext cx="4131971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4CFF9-49F0-6482-E9D9-05B39D9E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036" y="2276872"/>
            <a:ext cx="7393486" cy="19010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th-TH" sz="6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rabun SemiBold" panose="00000700000000000000" pitchFamily="2" charset="-34"/>
                <a:cs typeface="Sarabun SemiBold" panose="00000700000000000000" pitchFamily="2" charset="-34"/>
              </a:rPr>
              <a:t>หลักการศึกษาปฐมวัย</a:t>
            </a:r>
            <a:br>
              <a:rPr lang="th-TH" sz="6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rabun SemiBold" panose="00000700000000000000" pitchFamily="2" charset="-34"/>
                <a:cs typeface="Sarabun SemiBold" panose="00000700000000000000" pitchFamily="2" charset="-34"/>
              </a:rPr>
            </a:br>
            <a:r>
              <a:rPr lang="th-TH" sz="6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rabun SemiBold" panose="00000700000000000000" pitchFamily="2" charset="-34"/>
                <a:cs typeface="Sarabun SemiBold" panose="00000700000000000000" pitchFamily="2" charset="-34"/>
              </a:rPr>
              <a:t>ตามอนุสัญญาว่าด้วยสิทธิเด็ก</a:t>
            </a:r>
          </a:p>
        </p:txBody>
      </p:sp>
      <p:pic>
        <p:nvPicPr>
          <p:cNvPr id="5" name="รูปภาพ 4" descr="รูปภาพประกอบด้วย กลางแจ้ง, ท้องฟ้า, ฝั่งทะเล, ค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528D732-3972-14F7-1D28-3B86A81AA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924944"/>
            <a:ext cx="12376157" cy="3988369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1853F33-4E40-29E6-1533-DB2A7D18A597}"/>
              </a:ext>
            </a:extLst>
          </p:cNvPr>
          <p:cNvSpPr txBox="1"/>
          <p:nvPr/>
        </p:nvSpPr>
        <p:spPr>
          <a:xfrm>
            <a:off x="1125860" y="9179353"/>
            <a:ext cx="9694813" cy="2308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th-TH" sz="900">
                <a:hlinkClick r:id="rId3" tooltip="https://canplr.wordpress.com/2016/08/22/concept-of-refugee-under-convention-and-need-for-modification/"/>
              </a:rPr>
              <a:t>รูปถ่ายนี้</a:t>
            </a:r>
            <a:r>
              <a:rPr lang="th-TH" sz="900"/>
              <a:t> โดย ไม่ทราบผู้เขียน ลิขสิทธิ์ของ </a:t>
            </a:r>
            <a:r>
              <a:rPr lang="th-TH" sz="900">
                <a:hlinkClick r:id="rId4" tooltip="https://creativecommons.org/licenses/by-nc/3.0/"/>
              </a:rPr>
              <a:t>CC BY-NC</a:t>
            </a:r>
            <a:endParaRPr lang="th-TH" sz="900"/>
          </a:p>
        </p:txBody>
      </p:sp>
    </p:spTree>
    <p:extLst>
      <p:ext uri="{BB962C8B-B14F-4D97-AF65-F5344CB8AC3E}">
        <p14:creationId xmlns:p14="http://schemas.microsoft.com/office/powerpoint/2010/main" val="29725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BDFF09B-2FD5-E393-5722-B4D1555B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" name="รูปภาพ 7" descr="รูปภาพประกอบด้วย ข้อความ, เสื้อผ้า, ภาพหน้าจอ, โปสเตอร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294DFE1-C635-D413-3799-C3EE69D8D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0800000" flipH="1" flipV="1">
            <a:off x="4781259" y="0"/>
            <a:ext cx="7391442" cy="6798369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020518C-4963-B2DA-A2C3-5F24EFF8DCFC}"/>
              </a:ext>
            </a:extLst>
          </p:cNvPr>
          <p:cNvSpPr txBox="1"/>
          <p:nvPr/>
        </p:nvSpPr>
        <p:spPr>
          <a:xfrm rot="13990940" flipH="1" flipV="1">
            <a:off x="6464672" y="9675986"/>
            <a:ext cx="2680576" cy="2308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th-TH" sz="900">
                <a:hlinkClick r:id="rId3" tooltip="https://gsouto-digitalteacher.blogspot.com/2016/11/universal-childrens-day-in-school.html"/>
              </a:rPr>
              <a:t>รูปถ่ายนี้</a:t>
            </a:r>
            <a:r>
              <a:rPr lang="th-TH" sz="900"/>
              <a:t> โดย ไม่ทราบผู้เขียน ลิขสิทธิ์ของ </a:t>
            </a:r>
            <a:r>
              <a:rPr lang="th-TH" sz="900">
                <a:hlinkClick r:id="rId4" tooltip="https://creativecommons.org/licenses/by-nc-nd/3.0/"/>
              </a:rPr>
              <a:t>CC BY-NC-ND</a:t>
            </a:r>
            <a:endParaRPr lang="th-TH" sz="900"/>
          </a:p>
        </p:txBody>
      </p:sp>
      <p:pic>
        <p:nvPicPr>
          <p:cNvPr id="11" name="รูปภาพ 10" descr="รูปภาพประกอบด้วย ข้อความ, ภาพหน้าจอ, ตัวอักษร, จำนว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144CD83-C20E-63A6-39FB-B0F3DCEBD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0800000" flipH="1" flipV="1">
            <a:off x="-98276" y="1922901"/>
            <a:ext cx="4879534" cy="3255564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C712C856-59B4-CC88-413A-D0F1A845E29F}"/>
              </a:ext>
            </a:extLst>
          </p:cNvPr>
          <p:cNvSpPr txBox="1"/>
          <p:nvPr/>
        </p:nvSpPr>
        <p:spPr>
          <a:xfrm rot="13990940" flipH="1" flipV="1">
            <a:off x="4771323" y="7370932"/>
            <a:ext cx="152495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th-TH" sz="900">
                <a:hlinkClick r:id="rId6" tooltip="https://bmjpaedsopen.bmj.com/content/3/1/e000445"/>
              </a:rPr>
              <a:t>รูปถ่ายนี้</a:t>
            </a:r>
            <a:r>
              <a:rPr lang="th-TH" sz="900"/>
              <a:t> โดย ไม่ทราบผู้เขียน ลิขสิทธิ์ของ </a:t>
            </a:r>
            <a:r>
              <a:rPr lang="th-TH" sz="900">
                <a:hlinkClick r:id="rId7" tooltip="https://creativecommons.org/licenses/by-nc/3.0/"/>
              </a:rPr>
              <a:t>CC BY-NC</a:t>
            </a:r>
            <a:endParaRPr lang="th-TH" sz="900"/>
          </a:p>
        </p:txBody>
      </p:sp>
      <p:sp>
        <p:nvSpPr>
          <p:cNvPr id="14" name="ตัวแทนเนื้อหา 13">
            <a:extLst>
              <a:ext uri="{FF2B5EF4-FFF2-40B4-BE49-F238E27FC236}">
                <a16:creationId xmlns:a16="http://schemas.microsoft.com/office/drawing/2014/main" id="{A086B8B5-40A6-A03E-5C50-9176EB7D1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754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113E939-2631-F62A-30A7-DE70B2E4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Rights of the Child 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A47A577-97C0-0A0B-A700-4364A43A0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8" y="2108200"/>
            <a:ext cx="10250377" cy="4572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h-TH" sz="40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ครอบคลุมเด็กปฐมวัยทุกคน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h-TH" sz="36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เน้นเด็กเป็นสำคัญ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h-TH" sz="36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การพัฒนาเด็กแบบองค์รวม </a:t>
            </a:r>
            <a:r>
              <a:rPr lang="th-TH" sz="3500" dirty="0">
                <a:solidFill>
                  <a:schemeClr val="accent6">
                    <a:lumMod val="60000"/>
                    <a:lumOff val="40000"/>
                  </a:schemeClr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ผ่านการเล่นอย่างมีความหมาย มีกิจกรรมที่หลากหลาย ลงมือกระทำในสภาพแวดล้อมที่เอื้อต่อการเรียนรู้ตามวัย และการพักผ่อนเพียงพอ</a:t>
            </a:r>
            <a:endParaRPr lang="th-TH" sz="3600" dirty="0">
              <a:solidFill>
                <a:schemeClr val="accent6">
                  <a:lumMod val="60000"/>
                  <a:lumOff val="40000"/>
                </a:schemeClr>
              </a:solidFill>
              <a:latin typeface="Sarabun Medium" panose="00000600000000000000" pitchFamily="2" charset="-34"/>
              <a:cs typeface="Sarabun Medium" panose="00000600000000000000" pitchFamily="2" charset="-34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h-TH" sz="36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การจัดประสบการณ์การเรียนรู้ เน้นทักษะชีวิต </a:t>
            </a:r>
            <a:r>
              <a:rPr lang="th-TH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หลักปรัชญาเศรษฐกิจพอเพียง เป็นคนดี มีวินัย และมีความสุข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h-TH" sz="36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การสร้างความร่วมมือกับพ่อแม่ </a:t>
            </a:r>
            <a:r>
              <a:rPr lang="th-TH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ครอบครัว ชุมชน และทุกฝ่ายที่เกี่ยวข้องกับการพัฒนาเด็ก</a:t>
            </a:r>
          </a:p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EEFC51C-F4D2-1183-C05E-84929D482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57578">
            <a:off x="8388563" y="-3664035"/>
            <a:ext cx="10475013" cy="141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64FC6-8675-A4F0-AE40-303E18BC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หลักสูตรการศึกษาปฐมวัย</a:t>
            </a:r>
            <a:br>
              <a:rPr lang="th-TH"/>
            </a:br>
            <a:r>
              <a:rPr lang="th-TH"/>
              <a:t>ของประเทศไทย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367C055-8EBC-014A-0B0A-9D394246A6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9944191"/>
              </p:ext>
            </p:extLst>
          </p:nvPr>
        </p:nvGraphicFramePr>
        <p:xfrm>
          <a:off x="1593436" y="1600200"/>
          <a:ext cx="978280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51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B6D10-BD1F-440B-2F5B-6496F0BFB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h-TH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หลักสูตรการศึกษาปฐมวัย สำหรับเด็กอายุต่ำกว่า ๓ ปี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3AB9A8-BD72-0193-A3DF-61BC72D6D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1924" y="1052736"/>
            <a:ext cx="9164804" cy="1128694"/>
          </a:xfrm>
        </p:spPr>
        <p:txBody>
          <a:bodyPr>
            <a:normAutofit fontScale="92500" lnSpcReduction="10000"/>
          </a:bodyPr>
          <a:lstStyle/>
          <a:p>
            <a:r>
              <a:rPr lang="th-TH" sz="4400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แนวทางการอบรมเลี้ยงดูและส่งเสริมพัฒนาการและการเรียนรู้อย่างเหมาะสมกับเด็กเป็นรายบุคคล</a:t>
            </a:r>
          </a:p>
        </p:txBody>
      </p:sp>
    </p:spTree>
    <p:extLst>
      <p:ext uri="{BB962C8B-B14F-4D97-AF65-F5344CB8AC3E}">
        <p14:creationId xmlns:p14="http://schemas.microsoft.com/office/powerpoint/2010/main" val="36385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4CFF9-49F0-6482-E9D9-05B39D9E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931" y="748762"/>
            <a:ext cx="8177159" cy="953421"/>
          </a:xfrm>
        </p:spPr>
        <p:txBody>
          <a:bodyPr>
            <a:normAutofit/>
          </a:bodyPr>
          <a:lstStyle/>
          <a:p>
            <a:r>
              <a:rPr lang="th-TH" sz="59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จุดหมาย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E283-0325-A5EF-D296-BA8B8D9D6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826042"/>
            <a:ext cx="9864943" cy="43502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h-TH" sz="35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๑. ร่างกายเจริญเติบโตตามวัย แข็งแรง และมีสุขภาพดี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sz="35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๒. สุขภาพจิตดีและมีความสุข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sz="35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๓. มีทักษะชีวิตและสร้างปฏิสัมพันธ์กับบุคคลรอบตัว และอยู่ร่วมกับผู้อื่นได้อย่างมีความสุข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sz="35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๔. มีทักษะการใช้ภาษาสื่อสาร	และสนใจเรียนรู้สิ่งต่างๆ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CF58541-9BDB-C188-2989-6B4A398C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52" y="188640"/>
            <a:ext cx="180022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77E3-C00B-7444-FB9F-B34E407C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94" y="365923"/>
            <a:ext cx="11090666" cy="1204944"/>
          </a:xfrm>
        </p:spPr>
        <p:txBody>
          <a:bodyPr>
            <a:noAutofit/>
          </a:bodyPr>
          <a:lstStyle/>
          <a:p>
            <a:pPr algn="ctr"/>
            <a:r>
              <a:rPr lang="th-TH" sz="4799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คุณลักษณะเด็กที่พึงประสงค์</a:t>
            </a:r>
            <a:br>
              <a:rPr lang="th-TH" sz="4799" dirty="0">
                <a:latin typeface="Sarabun SemiBold" panose="00000700000000000000" pitchFamily="2" charset="-34"/>
                <a:cs typeface="Sarabun SemiBold" panose="00000700000000000000" pitchFamily="2" charset="-34"/>
              </a:rPr>
            </a:br>
            <a:r>
              <a:rPr lang="th-TH" sz="4799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อายุต่ำกว่า 3 ปี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41B90-34BA-5B21-E8C8-850AF7F9D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176" y="1681618"/>
            <a:ext cx="5181838" cy="594743"/>
          </a:xfrm>
          <a:ln w="28575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algn="ctr"/>
            <a:r>
              <a:rPr lang="th-TH" sz="40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มาตรฐานชาติ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9393F-86C8-52AA-5A75-CA1B3D033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4415" y="2505316"/>
            <a:ext cx="5121598" cy="3683628"/>
          </a:xfrm>
        </p:spPr>
        <p:txBody>
          <a:bodyPr>
            <a:normAutofit/>
          </a:bodyPr>
          <a:lstStyle/>
          <a:p>
            <a:r>
              <a:rPr lang="th-TH" sz="3600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พัฒนาการด้านร่างกาย</a:t>
            </a:r>
          </a:p>
          <a:p>
            <a:r>
              <a:rPr lang="th-TH" sz="3600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พัฒนาการด้านอารมณ์ จิตใจ</a:t>
            </a:r>
          </a:p>
          <a:p>
            <a:r>
              <a:rPr lang="th-TH" sz="3600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พัฒนาการด้านสังคม</a:t>
            </a:r>
          </a:p>
          <a:p>
            <a:r>
              <a:rPr lang="th-TH" sz="3600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พัฒนาการด้านสติปัญญา</a:t>
            </a:r>
            <a:endParaRPr lang="th-TH" sz="3199" b="1" dirty="0">
              <a:latin typeface="Sarabun Medium" panose="00000600000000000000" pitchFamily="2" charset="-34"/>
              <a:cs typeface="Sarabun Medium" panose="00000600000000000000" pitchFamily="2" charset="-34"/>
            </a:endParaRPr>
          </a:p>
        </p:txBody>
      </p:sp>
      <p:pic>
        <p:nvPicPr>
          <p:cNvPr id="13" name="รูปภาพ 12" descr="รูปภาพประกอบด้วย ใบหน้าของมนุษย์, คน, คนเดินเตาะแตะ, เสื้อผ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DC86995-9CC0-319C-D2BC-668BE2B74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30084" y="1620579"/>
            <a:ext cx="4273418" cy="4871498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95019A5C-03FB-853E-B1B2-5C5756D2BF36}"/>
              </a:ext>
            </a:extLst>
          </p:cNvPr>
          <p:cNvSpPr txBox="1"/>
          <p:nvPr/>
        </p:nvSpPr>
        <p:spPr>
          <a:xfrm>
            <a:off x="3757011" y="6859345"/>
            <a:ext cx="4876800" cy="2308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th-TH" sz="900">
                <a:hlinkClick r:id="rId3" tooltip="https://www.smallfriendly.com/small-friendly/2017/07/stop-sibling-fighting.html"/>
              </a:rPr>
              <a:t>รูปถ่ายนี้</a:t>
            </a:r>
            <a:r>
              <a:rPr lang="th-TH" sz="900"/>
              <a:t> โดย ไม่ทราบผู้เขียน ลิขสิทธิ์ของ </a:t>
            </a:r>
            <a:r>
              <a:rPr lang="th-TH" sz="900">
                <a:hlinkClick r:id="rId4" tooltip="https://creativecommons.org/licenses/by-nc-nd/3.0/"/>
              </a:rPr>
              <a:t>CC BY-NC-ND</a:t>
            </a:r>
            <a:endParaRPr lang="th-TH" sz="900"/>
          </a:p>
        </p:txBody>
      </p:sp>
    </p:spTree>
    <p:extLst>
      <p:ext uri="{BB962C8B-B14F-4D97-AF65-F5344CB8AC3E}">
        <p14:creationId xmlns:p14="http://schemas.microsoft.com/office/powerpoint/2010/main" val="10453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การอบรมเลี้ยงดูเด็กอายุต่ำกว่า 3 ปี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>
            <a:normAutofit/>
          </a:bodyPr>
          <a:lstStyle/>
          <a:p>
            <a:r>
              <a:rPr lang="th-TH"/>
              <a:t>ช่วงอายุแรกเกิด - ๒ ปี เป็นแนวปฏิบัติการอบรมเลี้ยงดูตามวิถีชีวิตประจำวันโดยพ่อแม่และผู้เลี้ยงดูเด็ก</a:t>
            </a:r>
          </a:p>
          <a:p>
            <a:r>
              <a:rPr lang="th-TH"/>
              <a:t>ช่วงอายุ ๒ - ๓ ปี เป็นแนวปฏิบัติการอบรมเลี้ยงดูและส่งเสริมพัฒนาการและการเรียนรู้โดยพ่อแม่และผู้เลี้ยงดูในแต่ละช่วงอายุ</a:t>
            </a:r>
          </a:p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8DFBC0D-6B1F-8C4B-32E2-6CD3B903E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51" y="2128876"/>
            <a:ext cx="4814586" cy="3514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492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9896" y="-171400"/>
            <a:ext cx="8329031" cy="2680127"/>
          </a:xfrm>
        </p:spPr>
        <p:txBody>
          <a:bodyPr anchor="b">
            <a:normAutofit/>
          </a:bodyPr>
          <a:lstStyle/>
          <a:p>
            <a:r>
              <a:rPr lang="th-TH" dirty="0"/>
              <a:t>แนวปฏิบัติการอบรมเลี้ยงดูตามวิถีชีวิตประจำวัน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1924" y="3356992"/>
            <a:ext cx="9865096" cy="295232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l">
              <a:spcAft>
                <a:spcPts val="600"/>
              </a:spcAft>
              <a:buNone/>
            </a:pPr>
            <a:r>
              <a:rPr lang="th-TH" sz="4000" dirty="0">
                <a:latin typeface="Jokerman" panose="04090605060D06020702" pitchFamily="82" charset="0"/>
              </a:rPr>
              <a:t>๑. การฝึกสุขนิสัยและลักษณะนิสัยที่ดี </a:t>
            </a:r>
          </a:p>
          <a:p>
            <a:pPr marL="0" indent="0" algn="l">
              <a:spcAft>
                <a:spcPts val="600"/>
              </a:spcAft>
              <a:buNone/>
            </a:pPr>
            <a:r>
              <a:rPr lang="th-TH" sz="4000" dirty="0">
                <a:latin typeface="Jokerman" panose="04090605060D06020702" pitchFamily="82" charset="0"/>
              </a:rPr>
              <a:t>        เป็นการสร้างเสริมสุขนิสัยที่ดีในการรับประทานอาหาร การนอน </a:t>
            </a:r>
            <a:r>
              <a:rPr lang="th-TH" sz="4000" dirty="0" err="1">
                <a:latin typeface="Jokerman" panose="04090605060D06020702" pitchFamily="82" charset="0"/>
              </a:rPr>
              <a:t>การทำ</a:t>
            </a:r>
            <a:r>
              <a:rPr lang="th-TH" sz="4000" dirty="0">
                <a:latin typeface="Jokerman" panose="04090605060D06020702" pitchFamily="82" charset="0"/>
              </a:rPr>
              <a:t>ความสะอาดร่างกาย การขับถ่าย ตลอดจนปลูกฝังลักษณะนิสัยที่ดีในการดูแลสุขภาพอนามัย ความปลอดภัย และการแสดงมารยาทที่สุภาพนุ่มนวลแบบไทย</a:t>
            </a:r>
          </a:p>
        </p:txBody>
      </p:sp>
    </p:spTree>
    <p:extLst>
      <p:ext uri="{BB962C8B-B14F-4D97-AF65-F5344CB8AC3E}">
        <p14:creationId xmlns:p14="http://schemas.microsoft.com/office/powerpoint/2010/main" val="26902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924" y="836712"/>
            <a:ext cx="9943702" cy="565536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๒. </a:t>
            </a:r>
            <a:r>
              <a:rPr lang="th-TH" sz="4000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การเคลื่อนไหวและการทรงตัว </a:t>
            </a:r>
            <a:endParaRPr lang="th-TH" sz="3600" dirty="0">
              <a:solidFill>
                <a:srgbClr val="C00000"/>
              </a:solidFill>
              <a:latin typeface="Sarabun Medium" panose="00000600000000000000" pitchFamily="2" charset="-34"/>
              <a:cs typeface="Sarabun Medium" panose="00000600000000000000" pitchFamily="2" charset="-34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th-TH" sz="36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      เป็นการส่งเสริมการใช้กล้ามเนื้อแขนกับขา  มือกับนิ้วมือ และส่วนต่างๆ ของร่างกายในกำรเคลื่อนไหวหรือออกกำลังกายทุกส่วนโดยกำรจัดให้เด็กได้เคลื่อนไหวทั้งกล้ามเนื้อใหญ่ กล้ามเนื้อเล็ก ตามความสามารถของวัย เช่น คลาน ยืน เดิน เล่นนิ้วมือ เคลื่อนไหว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sz="36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ส่วนต่ำงๆของร่างกายตามเสียงดนตรี ปีนป่ายเครื่องเล่นสนามเด็กเล็ก เล่นม้ำโยก ลากจูงของเล่นมีล้อ ขี่จักรยานทรงตัวของเด็กเล็กโดยใช้เท้าช่วยไถ</a:t>
            </a:r>
          </a:p>
        </p:txBody>
      </p:sp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A240E780-CD75-4DC7-4BDF-CB8F7F54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443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3C9E1-37D0-D340-B79F-94EE5433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anchor="b">
            <a:normAutofit/>
          </a:bodyPr>
          <a:lstStyle/>
          <a:p>
            <a:r>
              <a:rPr lang="th-TH" dirty="0"/>
              <a:t>ศูนย์ดูแลเด็ก</a:t>
            </a:r>
            <a:br>
              <a:rPr lang="en-US" dirty="0"/>
            </a:br>
            <a:r>
              <a:rPr lang="en-US" dirty="0"/>
              <a:t>Center based childcare</a:t>
            </a:r>
            <a:endParaRPr lang="th-TH" dirty="0"/>
          </a:p>
        </p:txBody>
      </p:sp>
      <p:pic>
        <p:nvPicPr>
          <p:cNvPr id="5" name="รูปภาพ 4" descr="รูปภาพประกอบด้วย ใบหน้าของมนุษย์, คน, ทารก, คนเดินเตาะแต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9A400F1-0C64-7839-915C-CEA23C15B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530" r="5778" b="-2"/>
          <a:stretch/>
        </p:blipFill>
        <p:spPr>
          <a:xfrm>
            <a:off x="5180251" y="482600"/>
            <a:ext cx="6195986" cy="5689600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B9674-D867-9438-9882-AD5CC83F6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>
            <a:normAutofit fontScale="92500" lnSpcReduction="10000"/>
          </a:bodyPr>
          <a:lstStyle/>
          <a:p>
            <a:pPr marL="571329" indent="-571329">
              <a:buFont typeface="Wingdings" panose="05000000000000000000" pitchFamily="2" charset="2"/>
              <a:buChar char="Ø"/>
            </a:pPr>
            <a:r>
              <a:rPr lang="th-TH" sz="3200" dirty="0"/>
              <a:t>ครูเน้นพัฒนาการเด็กด้านร่างกายและจิตใจ </a:t>
            </a:r>
          </a:p>
          <a:p>
            <a:pPr marL="571329" indent="-571329">
              <a:buFont typeface="Wingdings" panose="05000000000000000000" pitchFamily="2" charset="2"/>
              <a:buChar char="Ø"/>
            </a:pPr>
            <a:r>
              <a:rPr lang="th-TH" sz="3200" dirty="0"/>
              <a:t>การสร้างความสัมพันธ์กับเด็ก เข้าใจความต้องการในการสร้างค่านิยม ศีลธรรม และการเรียนรู้ตามเหตุการณ์</a:t>
            </a:r>
          </a:p>
        </p:txBody>
      </p:sp>
    </p:spTree>
    <p:extLst>
      <p:ext uri="{BB962C8B-B14F-4D97-AF65-F5344CB8AC3E}">
        <p14:creationId xmlns:p14="http://schemas.microsoft.com/office/powerpoint/2010/main" val="32677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620688"/>
            <a:ext cx="10159726" cy="587138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๓. </a:t>
            </a:r>
            <a:r>
              <a:rPr lang="th-TH" sz="3199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การฝึกการประสานสัมพันธ์ระหว่างมือกับตา</a:t>
            </a: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        </a:t>
            </a:r>
            <a:r>
              <a:rPr lang="th-TH" sz="36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เป็นการฝึความแข็งแรงของกล้ามเนื้อมือ	นิ้วมือให้พร้อมที่จะหยิบจับ ฝึกความสัมพันธ์ระหว่างมือกับตา ฝึกการคาดคะเณ หรือระยะห่างระหว่างสิ่งต่าง ๆ ที่อยู่รอบตัวเทียบกับตนเองในลักษณะใกล้กับไกล  เช่น	 มองตามเครื่องแขวนหรือโมบำยที่มีเสียงและสี	(สำหรับขวบปีแรก	ควรเป็นโมบายสีขาวดำ) ร้อยลูกปัดขนำดใหญ่ เล่นหยอดบล็อก รูปทรงลงกล่อง ตอกหมุด โยนรับลูกบอล เล่นน้ำ เล่นปั้นแป้ง ใช้สีเทียนแท่งใหญ่วาดเขียน ขีดเขี่ย</a:t>
            </a:r>
          </a:p>
          <a:p>
            <a:pPr>
              <a:lnSpc>
                <a:spcPct val="120000"/>
              </a:lnSpc>
            </a:pPr>
            <a:endParaRPr lang="th-TH" sz="2799" dirty="0">
              <a:latin typeface="Sarabun Medium" panose="00000600000000000000" pitchFamily="2" charset="-34"/>
              <a:cs typeface="Sarabun Medium" panose="00000600000000000000" pitchFamily="2" charset="-34"/>
            </a:endParaRPr>
          </a:p>
        </p:txBody>
      </p:sp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69162ACA-DE22-59E0-BE33-646230B3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12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920" y="1691141"/>
            <a:ext cx="10890706" cy="480093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๔. 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การส่งเสริมด้านอารมณ์ จิตใจ</a:t>
            </a: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	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       </a:t>
            </a:r>
            <a:r>
              <a:rPr lang="th-TH" sz="36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เป็นกำรส่งเสริมการเลี้ยงดูในการตอบสนองความต้องการของเด็กด้านจิตใจ	โดยการจัดสภาพแวดล้อมที่ส่งเสริมให้เด็กเกิดความรู้สึกอบอุ่นและมีความสุข เช่น สบตำ อุ้ม โอบกอด สัมผัส การเป็นแบบอย่างที่ดีในการแสดงออกทางอารมณ์ การตอบสนองต่อความรู้สึกที่เด็กแสดงออกอย่างนุ่มนวล อ่อนโยน ปลูกฝังการชื่นชมธรรมชาติรอบตัว</a:t>
            </a:r>
            <a:endParaRPr lang="th-TH" sz="2799" dirty="0">
              <a:latin typeface="Sarabun Medium" panose="00000600000000000000" pitchFamily="2" charset="-34"/>
              <a:cs typeface="Sarabun Medium" panose="00000600000000000000" pitchFamily="2" charset="-34"/>
            </a:endParaRPr>
          </a:p>
        </p:txBody>
      </p:sp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83D18C82-870C-2063-45B3-B37687BF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79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3"/>
            <a:ext cx="10545983" cy="1325218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แนวปฏิบัติการอบรมเลี้ยงดูตามวิถีชีวิตประจำวัน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859" y="1691141"/>
            <a:ext cx="10840767" cy="480093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๕. 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การส่งเสริมทักษะทางสังคม</a:t>
            </a: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       </a:t>
            </a:r>
            <a:r>
              <a:rPr lang="th-TH" sz="36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เป็นการส่งเสริมการสร้ำงความสัมพันธ์กับพ่อแม่ ผู้เลี้ยงดู และบุคคลใกล้ชิด โดยการพูดคุยหยอกล้อหรือเล่นกับเด็ก เช่น	เล่นจ๊ะเอ๋ เล่นจ้ำจี้ เล่นโยกเยก เล่นประกอบคำร้อง เช่น	จันทร์เจ้าเอ๋ย แมงมุม ตั้งไข่ล้ม หรือพาเด็กไปเดินเล่นนอกบ้าน พบปะเด็กอื่นหรือผู้ใหญ่	ภายใต้การดูแลอย่างใกล้ชิ เช่น พาไปบ้านญาติ พาไปร่วมกิจกรรมที่ศาสนสถาน</a:t>
            </a:r>
            <a:endParaRPr lang="th-TH" sz="2799" dirty="0">
              <a:latin typeface="Sarabun Medium" panose="00000600000000000000" pitchFamily="2" charset="-34"/>
              <a:cs typeface="Sarabun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24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3"/>
            <a:ext cx="11029561" cy="886974"/>
          </a:xfrm>
        </p:spPr>
        <p:txBody>
          <a:bodyPr>
            <a:noAutofit/>
          </a:bodyPr>
          <a:lstStyle/>
          <a:p>
            <a:r>
              <a:rPr lang="th-TH" sz="3999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แนวปฏิบัติการอบรมเลี้ยงดูตามวิถีชีวิตประจำวัน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21" y="1252897"/>
            <a:ext cx="11171943" cy="523918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๖. 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การใช้ประสาทสัมผัสทั้งห้า</a:t>
            </a: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       เป็นการกระตุ้นการรับรู้ผ่านอสัมผัสทั้งห้า ได้แก่ การมองเห็น การได้ยินเสียง การลิ้มรส การได้กลิ่น และการสัมผัสสิ่งต่ำงๆ ที่แตกต่างกันในด้านขนาด รูปร่าง สี น้ำหนัก และผิวสัมผัส เช่น การเล่นมองตนเองในกระจกเงา หรือของเล่นที่มีพื้นผิวแตกต่างกัน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๗. 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การส่งเสริมการสำรวจสิ่งต่างๆ รอบตัว</a:t>
            </a: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        เป็นการฝึกให้เด็กเรียนรู้สิ่งรอบตัวผ่านเหตุการณ์และสื่อที่หลากหลาย  รู้จักสำรวจและทดลองสิ่งที่ไม่คุ้นเคย  เช่น  มองตามสิ่งของ	 หันหาเสียง หาสิ่งของที่ปิดซ่อนจากสายตา กิจกรรมการทดลองง่ายๆ</a:t>
            </a:r>
          </a:p>
        </p:txBody>
      </p:sp>
    </p:spTree>
    <p:extLst>
      <p:ext uri="{BB962C8B-B14F-4D97-AF65-F5344CB8AC3E}">
        <p14:creationId xmlns:p14="http://schemas.microsoft.com/office/powerpoint/2010/main" val="1967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3"/>
            <a:ext cx="11029561" cy="886974"/>
          </a:xfrm>
        </p:spPr>
        <p:txBody>
          <a:bodyPr>
            <a:noAutofit/>
          </a:bodyPr>
          <a:lstStyle/>
          <a:p>
            <a:r>
              <a:rPr lang="th-TH" sz="3999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แนวปฏิบัติการอบรมเลี้ยงดูตามวิถีชีวิตประจำวัน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76" y="1252897"/>
            <a:ext cx="11145488" cy="523918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๘. การส่งเสริมทักษะทางภาษา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        เป็นการฝึกให้เด็กเปล่งเสียง	 เลียนเสียงพูดของผู้คน เสียงสัตว์ รู้จักชื่อเรียกของตนเอง ชื่ออวัยวะของร่างกาย	 ชื่อพ่อแม่หรือผู้ใกล้ชิดและชื่อสิ่งต่างๆรอบตัว การสื่อความหมายด้วยคำพูดและท่าทาง ชี้ชวนและสอนให้รู้จักของจริง อ่านหนังสือนิทานภาพ หรือร้องเพลงง่ายๆให้เด็กฟัง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๙. 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การส่งเสริมจินตนาการและความคิดสร้างสรรค์ </a:t>
            </a:r>
            <a:endParaRPr lang="th-TH" sz="2799" b="1" dirty="0">
              <a:solidFill>
                <a:srgbClr val="C00000"/>
              </a:solidFill>
              <a:latin typeface="Sarabun Medium" panose="00000600000000000000" pitchFamily="2" charset="-34"/>
              <a:cs typeface="Sarabun Medium" panose="00000600000000000000" pitchFamily="2" charset="-34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        เป็นการฝึกให้เด็กแสดงควาคิด ตามจินตนาการของตนเอง	เช่น	ขีดเขียนวาดรูปอย่างอิสระ เล่นบล็อก เล่นของเล่นสร้างสรรค์	พูดเล่าเรื่องตาม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จินตนาการ หรือ การเล่นสมมติ</a:t>
            </a:r>
          </a:p>
        </p:txBody>
      </p:sp>
    </p:spTree>
    <p:extLst>
      <p:ext uri="{BB962C8B-B14F-4D97-AF65-F5344CB8AC3E}">
        <p14:creationId xmlns:p14="http://schemas.microsoft.com/office/powerpoint/2010/main" val="41474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2261F-4BB2-DD60-FFF5-B3140A026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10187"/>
            <a:ext cx="10512862" cy="1718814"/>
          </a:xfrm>
        </p:spPr>
        <p:txBody>
          <a:bodyPr/>
          <a:lstStyle/>
          <a:p>
            <a:r>
              <a:rPr lang="th-TH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การศึกษาช่วงอายุ ๒ - ๓ ปี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B0CEB-8CE4-E699-EB75-D49CAB778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797" y="3568113"/>
            <a:ext cx="10751338" cy="2520845"/>
          </a:xfrm>
        </p:spPr>
        <p:txBody>
          <a:bodyPr>
            <a:normAutofit/>
          </a:bodyPr>
          <a:lstStyle/>
          <a:p>
            <a:pPr marL="571329" indent="-571329">
              <a:buFont typeface="Wingdings" panose="05000000000000000000" pitchFamily="2" charset="2"/>
              <a:buChar char="Ø"/>
            </a:pPr>
            <a:r>
              <a:rPr lang="th-TH" sz="35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เน้นการจัดประสบกำรณ์ผ่านการเล่นตามธรรมชาติที่เหมาะสมกับวัยอย่างเป็นองค์รวม</a:t>
            </a:r>
          </a:p>
          <a:p>
            <a:pPr marL="571329" indent="-571329">
              <a:buFont typeface="Wingdings" panose="05000000000000000000" pitchFamily="2" charset="2"/>
              <a:buChar char="Ø"/>
            </a:pPr>
            <a:r>
              <a:rPr lang="th-TH" sz="35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 ทั้งทางด้านร่างกาย อารมณ์ จิตใจ สังคม และสติปัญญา</a:t>
            </a:r>
          </a:p>
        </p:txBody>
      </p:sp>
    </p:spTree>
    <p:extLst>
      <p:ext uri="{BB962C8B-B14F-4D97-AF65-F5344CB8AC3E}">
        <p14:creationId xmlns:p14="http://schemas.microsoft.com/office/powerpoint/2010/main" val="26937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4CFF9-49F0-6482-E9D9-05B39D9E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710" y="519903"/>
            <a:ext cx="8895382" cy="952265"/>
          </a:xfrm>
        </p:spPr>
        <p:txBody>
          <a:bodyPr>
            <a:normAutofit/>
          </a:bodyPr>
          <a:lstStyle/>
          <a:p>
            <a:r>
              <a:rPr lang="th-TH" sz="59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สาระการเรียนรู้ อายุ 2-3 ปี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E283-0325-A5EF-D296-BA8B8D9D6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1" y="1826042"/>
            <a:ext cx="10512862" cy="43502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ประสบการณ์สำคัญเกี่ยวข้องกับการจัดสภาพแวดล้อมทุกด้านที่กระตุ้นให้เด็กเกิดการเรียนรู้และมีความสามารถในการสร้ำงความสัมพันธ์กับสิ่งต่างๆรอบตัวในวิถีชีวิตของเด็กและในสังคมภายนอก</a:t>
            </a:r>
          </a:p>
          <a:p>
            <a:pPr>
              <a:lnSpc>
                <a:spcPct val="100000"/>
              </a:lnSpc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ประสบการณ์ตรงในการใช้ประสำทสัมผัสทั้งห้า การเคลื่อนไหวส่วนต่างๆของร่างกาย  </a:t>
            </a:r>
          </a:p>
          <a:p>
            <a:pPr>
              <a:lnSpc>
                <a:spcPct val="100000"/>
              </a:lnSpc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การสร้างความรัก ความผูกพันกับคนใกล้ชิด การปฏิสัมพันธ์กับผู้คนและสิ่งต่างๆรอบตัว และ</a:t>
            </a:r>
          </a:p>
          <a:p>
            <a:pPr>
              <a:lnSpc>
                <a:spcPct val="100000"/>
              </a:lnSpc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การรู้จักใช้ภาษาสื่อความหมาย</a:t>
            </a:r>
          </a:p>
          <a:p>
            <a:pPr>
              <a:lnSpc>
                <a:spcPct val="100000"/>
              </a:lnSpc>
            </a:pPr>
            <a:endParaRPr lang="th-TH" sz="2799" dirty="0">
              <a:latin typeface="Sarabun Medium" panose="00000600000000000000" pitchFamily="2" charset="-34"/>
              <a:cs typeface="Sarabun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142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4CFF9-49F0-6482-E9D9-05B39D9E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55" y="295791"/>
            <a:ext cx="11164570" cy="964068"/>
          </a:xfrm>
        </p:spPr>
        <p:txBody>
          <a:bodyPr>
            <a:no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๑.๑ การส่งเสริมพัฒนาการด้านร่างกาย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E283-0325-A5EF-D296-BA8B8D9D6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286" y="1304311"/>
            <a:ext cx="10504015" cy="4871937"/>
          </a:xfrm>
        </p:spPr>
        <p:txBody>
          <a:bodyPr>
            <a:noAutofit/>
          </a:bodyPr>
          <a:lstStyle/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การใช้กล้ามเนื้อมัดใหญ ่ กล้ามเนื้อมัดเล็ก การประสานระหว่างกล้ามเนื้อและระบบประสาทเช่น การเล่นเครื่องเล่นสัมผัส การวาด การเขียนขีด การปั่น การฉีก หรือการตัดปะ 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การเคลื่อนไหวร่างกายตามจังหวะดนตรี ออกกำลังกายกลางแจ้งอย่างอิสระ และการทรงตัว	 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การดูแลรักษาความสะอาดของร่างกาย ของใช้ส่วนตัว และการรักษาความปลอดภัยเป็นต้น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22439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96" y="365924"/>
            <a:ext cx="10610176" cy="938388"/>
          </a:xfrm>
        </p:spPr>
        <p:txBody>
          <a:bodyPr>
            <a:noAutofit/>
          </a:bodyPr>
          <a:lstStyle/>
          <a:p>
            <a:r>
              <a:rPr lang="th-TH" sz="4399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๑.๒ การส่งเสริมพัฒนาการด้านอารมณ์ จิตใจ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40" y="1304311"/>
            <a:ext cx="10610176" cy="5187765"/>
          </a:xfrm>
        </p:spPr>
        <p:txBody>
          <a:bodyPr>
            <a:noAutofit/>
          </a:bodyPr>
          <a:lstStyle/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การสนับสนุนให้เด็กได้มีโอกาสปฏิสัมพันธ์กับบุคคลและสิ่งแวดล้อมต่างๆ รอบตัวในชีวิตประจำวัน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ประสบการณ์สําคัญที่ควรส่งเสริม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การช่วยเหลือตนเองในกิจวัตรประจำวันตามวัย	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การเล่นอย่างอิสระ การเล่นรวมกลุ่มกับผู้อื่น เล่นนอกบ้าน	 	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การแบ่งปันหรือการให้ การอดทนรอคอยตามวัย	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การใช้ภาษา บอกความต้องการ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การไปสวนสาธารณะ การร่วมกิจกรรมในศาสนสถาน เป็นต้น	</a:t>
            </a:r>
          </a:p>
        </p:txBody>
      </p:sp>
    </p:spTree>
    <p:extLst>
      <p:ext uri="{BB962C8B-B14F-4D97-AF65-F5344CB8AC3E}">
        <p14:creationId xmlns:p14="http://schemas.microsoft.com/office/powerpoint/2010/main" val="69046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3"/>
            <a:ext cx="10545983" cy="932490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๑.๓ การส่งเสริมพัฒนาการด้านสังคม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76" y="1404574"/>
            <a:ext cx="10692744" cy="4771674"/>
          </a:xfrm>
        </p:spPr>
        <p:txBody>
          <a:bodyPr>
            <a:normAutofit/>
          </a:bodyPr>
          <a:lstStyle/>
          <a:p>
            <a:r>
              <a:rPr lang="th-TH" sz="27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โอกาสปฏิสัมพันธ์กับบุคคลและสิ่งแวดล้อมต่างๆรอบตัวในชีวิตประจำวัน </a:t>
            </a: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การปฏิบัติกิจกรรมต่างๆ และปรับตัวอยู่ในสังคม การเล่นและทำกิจกรรมร่วมกับผู้อื่น ผู้ใหญ่ เด็กวัยเดียวกันหรือต่างวัย เพศเดียวกัน หรือต่างเพศ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การช่วยเหลือตนเองในกิจวัตรประจำวันตามวัย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การเล่นอย่างอิสระ หรือรวมกลุ่มกับผู้อื่น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การแบ่งปันหรือการให้ การอดทนรอคอยตามวัย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การใช้ภาษาบอกความต้องการ การไปสวนสาธารณะ การออกไปร่วมกิจกรรมในศาสนสถาน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42364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BBD7-2F8A-70AA-2A70-8460F503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ประโยชน์ศูนย์ดูแลเด็ก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DBDC53-B84A-2261-50A2-B281190A4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580835"/>
              </p:ext>
            </p:extLst>
          </p:nvPr>
        </p:nvGraphicFramePr>
        <p:xfrm>
          <a:off x="1593436" y="1600200"/>
          <a:ext cx="978280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205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4"/>
            <a:ext cx="10607419" cy="897103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๑.๔ การส่งเสริมพัฒนาการด้านสติปัญญา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286" y="1386880"/>
            <a:ext cx="10869679" cy="5105197"/>
          </a:xfrm>
        </p:spPr>
        <p:txBody>
          <a:bodyPr>
            <a:noAutofit/>
          </a:bodyPr>
          <a:lstStyle/>
          <a:p>
            <a:r>
              <a:rPr lang="th-TH" sz="23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การรับรู้และการเรียนรู้สิ่งต่างๆ ในชีวิตประจำวันผ่านประสาทสัมผัสทั้ง5 และการเคลื่อนไหว</a:t>
            </a:r>
          </a:p>
          <a:p>
            <a:r>
              <a:rPr lang="th-TH" sz="23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การพัฒนาการสื่อภาษา สื่อความหมายและความคิด รู้จักสังเกตคุณลักษณะต่าง ๆ ทั้ง ขนาด รูปร่าง รูปทรง ผิวสัมผัส จดจำชื่อและเรียกสิ่งต่าง ๆ รอบตัว</a:t>
            </a:r>
          </a:p>
          <a:p>
            <a:r>
              <a:rPr lang="th-TH" sz="23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การตอบคำถามจากการคิด </a:t>
            </a:r>
          </a:p>
          <a:p>
            <a:r>
              <a:rPr lang="th-TH" sz="23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การเชื่อมโยงกับประสบการณ์เดิม การเรียงลำดับเหตุการณ์ การยืดหยุ่นทางความคิดตามวัย การจดจ่อใส่ใจ </a:t>
            </a:r>
          </a:p>
          <a:p>
            <a:r>
              <a:rPr lang="th-TH" sz="23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การพูดบอกความต้องการ การฟังเสียง ฟังนิทาน การเล่าเรื่องราว </a:t>
            </a:r>
          </a:p>
          <a:p>
            <a:r>
              <a:rPr lang="th-TH" sz="23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การสำรวจ การทดลองทำ การวางแผนที่ไม่ซับซ้อน การตัดสินใจ การแก้ปัญหาง่าย ๆ ด้วยตนเอง แสดงความคิดสร้างสรรค์และจินตนาการ</a:t>
            </a:r>
          </a:p>
        </p:txBody>
      </p:sp>
    </p:spTree>
    <p:extLst>
      <p:ext uri="{BB962C8B-B14F-4D97-AF65-F5344CB8AC3E}">
        <p14:creationId xmlns:p14="http://schemas.microsoft.com/office/powerpoint/2010/main" val="34031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01684"/>
            <a:ext cx="10545983" cy="1147648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สาระที่ควรเรียนรู้ช่วงอายุ ๒ – ๓ ปี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34" y="1691140"/>
            <a:ext cx="9737299" cy="45968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๒.๑ 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เรื่องราวเกี่ยวกับตัวเด็ก </a:t>
            </a:r>
            <a:endParaRPr lang="th-TH" b="1" dirty="0">
              <a:solidFill>
                <a:srgbClr val="C00000"/>
              </a:solidFill>
              <a:latin typeface="Sarabun Medium" panose="00000600000000000000" pitchFamily="2" charset="-34"/>
              <a:cs typeface="Sarabun Medium" panose="00000600000000000000" pitchFamily="2" charset="-34"/>
            </a:endParaRP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ชื่อและเพศของตนเอง	 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การเรียกชื่อส่วนต่างๆ ของใบหน้าและร่างกาย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การดูแลตนเองเบื้องต้นโดยมีผู้ใหญ่ให้การช่วยเหลือ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การล้างมือและการขับถ่าย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การรับประทานอาหาร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การถอดและสวมใส่เสื้อผ้า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การรักษาความปลอดภัย	และ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การนอนหลับพักผ่อน</a:t>
            </a:r>
          </a:p>
        </p:txBody>
      </p:sp>
    </p:spTree>
    <p:extLst>
      <p:ext uri="{BB962C8B-B14F-4D97-AF65-F5344CB8AC3E}">
        <p14:creationId xmlns:p14="http://schemas.microsoft.com/office/powerpoint/2010/main" val="37091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206684"/>
            <a:ext cx="10545983" cy="1325218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สาระที่ควรเรียนรู้ช่วงอายุ ๒ – ๓ ปี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854" y="1681772"/>
            <a:ext cx="10043985" cy="4877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199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๒.๒ เรื่องราวเกี่ยวกับบุคคลและสถานที่แวดล้อมเด็ก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เด็กควรเรียนรู้เกี่ยวกับบุคคลภายในและภายนอกครอบครัว เช่น ชื่อเรียกหรือสรรพนามแทนตัวของญาติหรือผู้เลี้ยงดู	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วิธีปฏิบัติกับผู้อื่นอย่างเหมาะสม	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การทักทายด้วยการไหว้	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การเล่นกับพี่น้องในบ้าน	 และในสนามเด็กเล่น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การไปเที่ยวตลาดและสถานที่ต่างๆในชุมชน และ 	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การเข้าร่วมกิจกรรมทางศาสนา วัฒนธรรม และประเพณี</a:t>
            </a:r>
          </a:p>
        </p:txBody>
      </p:sp>
    </p:spTree>
    <p:extLst>
      <p:ext uri="{BB962C8B-B14F-4D97-AF65-F5344CB8AC3E}">
        <p14:creationId xmlns:p14="http://schemas.microsoft.com/office/powerpoint/2010/main" val="26851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278091"/>
            <a:ext cx="10545983" cy="1106366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สาระที่ควรเรียนรู้ช่วงอายุ ๒ – ๓ ปี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549" y="1439961"/>
            <a:ext cx="10262204" cy="48539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199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๒.๓ ธรรมชาติรอบตัวเด็ก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การเรียนรู้เกี่ยวกับการสำรวจสิ่งต่างๆ	ในธรรมชาติรอบตัว  เช่น สัตว์	 พืช ดอกไม้	 ใบไม้	 ผ่านการใช้ประสาทสัมผัสทั้งห้า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การเล่นน้ำเล่นทราย 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การเลี้ยงสัตว์ต่างๆที่ไม่เป็นอันตราย	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การเดินเล่นในสวน และ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การเพาะปลูกอย่างง่าย ๆ	</a:t>
            </a:r>
          </a:p>
        </p:txBody>
      </p:sp>
    </p:spTree>
    <p:extLst>
      <p:ext uri="{BB962C8B-B14F-4D97-AF65-F5344CB8AC3E}">
        <p14:creationId xmlns:p14="http://schemas.microsoft.com/office/powerpoint/2010/main" val="60758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3"/>
            <a:ext cx="10545983" cy="1325218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สาระที่ควรเรียนรู้ช่วงอายุ ๒ – ๓ ปี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53" y="1817422"/>
            <a:ext cx="9013339" cy="3999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๒.๔ สิ่งต่าง ๆรอบตัวเด็ก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การเรียนรู้เกี่ยวกับชื่อของเล่นของใช้ที่อยู่รอบตัว</a:t>
            </a:r>
          </a:p>
          <a:p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การเชื่อมโยงลักษณะหรือคุณสมบัติอย่างง่าย</a:t>
            </a:r>
            <a:r>
              <a:rPr lang="th-TH" sz="2799" dirty="0" err="1">
                <a:latin typeface="Sarabun Medium" panose="00000600000000000000" pitchFamily="2" charset="-34"/>
                <a:cs typeface="Sarabun Medium" panose="00000600000000000000" pitchFamily="2" charset="-34"/>
              </a:rPr>
              <a:t>ๆข</a:t>
            </a: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องสิ่งต่างๆที่อยู่ใกล้ตัวเด็ก	เช่น สี	รูปร่าง รูปทรง ขนาด ผิวสัมผัส</a:t>
            </a:r>
          </a:p>
        </p:txBody>
      </p:sp>
    </p:spTree>
    <p:extLst>
      <p:ext uri="{BB962C8B-B14F-4D97-AF65-F5344CB8AC3E}">
        <p14:creationId xmlns:p14="http://schemas.microsoft.com/office/powerpoint/2010/main" val="1420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9BECB-F085-146B-2862-E527D3788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644" y="1122964"/>
            <a:ext cx="11135079" cy="2386978"/>
          </a:xfrm>
        </p:spPr>
        <p:txBody>
          <a:bodyPr>
            <a:normAutofit/>
          </a:bodyPr>
          <a:lstStyle/>
          <a:p>
            <a:r>
              <a:rPr lang="th-TH" b="1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การอบรมเลี้ยงดูและ</a:t>
            </a:r>
            <a:br>
              <a:rPr lang="th-TH" b="1" dirty="0">
                <a:latin typeface="Sarabun SemiBold" panose="00000700000000000000" pitchFamily="2" charset="-34"/>
                <a:cs typeface="Sarabun SemiBold" panose="00000700000000000000" pitchFamily="2" charset="-34"/>
              </a:rPr>
            </a:br>
            <a:r>
              <a:rPr lang="th-TH" b="1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การจัดประสบการณ์ช่วงอายุต่ำกว่า๓ ปี</a:t>
            </a:r>
            <a:br>
              <a:rPr lang="th-TH" b="1" dirty="0">
                <a:latin typeface="Sarabun SemiBold" panose="00000700000000000000" pitchFamily="2" charset="-34"/>
                <a:cs typeface="Sarabun SemiBold" panose="00000700000000000000" pitchFamily="2" charset="-34"/>
              </a:rPr>
            </a:br>
            <a:endParaRPr lang="th-TH" b="1" dirty="0">
              <a:latin typeface="Sarabun SemiBold" panose="00000700000000000000" pitchFamily="2" charset="-34"/>
              <a:cs typeface="Sarabun SemiBold" panose="00000700000000000000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8C5CB-5143-2AC4-C95C-8ADD00664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5739" y="3601993"/>
            <a:ext cx="9149483" cy="1655331"/>
          </a:xfrm>
        </p:spPr>
        <p:txBody>
          <a:bodyPr>
            <a:normAutofit/>
          </a:bodyPr>
          <a:lstStyle/>
          <a:p>
            <a:r>
              <a:rPr lang="th-TH" sz="43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การเรียนรู้จากประสบการณ์ตรง ในรูปแบบกิจกรรมที่บูรณาการกับการเล่น</a:t>
            </a:r>
          </a:p>
        </p:txBody>
      </p:sp>
    </p:spTree>
    <p:extLst>
      <p:ext uri="{BB962C8B-B14F-4D97-AF65-F5344CB8AC3E}">
        <p14:creationId xmlns:p14="http://schemas.microsoft.com/office/powerpoint/2010/main" val="16034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3"/>
            <a:ext cx="10545983" cy="1325218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สาระการอบรมเลี้ยงดูที่สำคัญ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99" y="1826042"/>
            <a:ext cx="10536944" cy="4350205"/>
          </a:xfrm>
        </p:spPr>
        <p:txBody>
          <a:bodyPr>
            <a:normAutofit/>
          </a:bodyPr>
          <a:lstStyle/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ส่งเสริมการเรียนรู้โดยเน้นเด็กเป็นสำคัญ</a:t>
            </a:r>
          </a:p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ตระหนักและสนับสนุนสิทธิขั้นพื้นฐานที่เด็กพึงได้รับ</a:t>
            </a:r>
          </a:p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ปฏิบัติต่อเด็กด้วยความรัก ความเข้าใจ และใช้เหตุผล</a:t>
            </a:r>
          </a:p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ส่งเสริมพัฒนาการของเด็กอย่างสมดุลครบทุกด้าน	</a:t>
            </a:r>
          </a:p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ปลูกฝังระเบียบวินัย	คุณธรรม และวัฒนธรรมไทย</a:t>
            </a:r>
          </a:p>
        </p:txBody>
      </p:sp>
    </p:spTree>
    <p:extLst>
      <p:ext uri="{BB962C8B-B14F-4D97-AF65-F5344CB8AC3E}">
        <p14:creationId xmlns:p14="http://schemas.microsoft.com/office/powerpoint/2010/main" val="364549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3"/>
            <a:ext cx="10545983" cy="1325218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สาระการอบรมเลี้ยงดูที่สำคัญ</a:t>
            </a:r>
            <a:r>
              <a:rPr lang="th-TH" sz="3199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(2)</a:t>
            </a:r>
            <a:endParaRPr lang="th-TH" sz="5398" dirty="0">
              <a:latin typeface="Sarabun SemiBold" panose="00000700000000000000" pitchFamily="2" charset="-34"/>
              <a:cs typeface="Sarabun SemiBold" panose="00000700000000000000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796" y="1826042"/>
            <a:ext cx="10531047" cy="4350205"/>
          </a:xfrm>
        </p:spPr>
        <p:txBody>
          <a:bodyPr>
            <a:normAutofit/>
          </a:bodyPr>
          <a:lstStyle/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ใช้ภาษาที่เหมาะสมกับความสามารถและการเรียนรู้ของเด็ก</a:t>
            </a:r>
          </a:p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สนับสนุนการเล่นตามธรรมชาติของเด็ก</a:t>
            </a:r>
          </a:p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จัดสภาพแวดล้อมที่ปลอดภัยและเอื้อต่อการเรียนรู้ของเด็ก</a:t>
            </a:r>
          </a:p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ประเมินการเจริญเติบโตและพัฒนาการเด็กอย่ำงต่อเนื่องสม่ำเสมอ</a:t>
            </a:r>
          </a:p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ประสานความร่วมมือระหว่างพ่อแม่	ผู้ปกครอง ผู้เลี้ยงดูเด็ก  สถานพัฒนาเด็กปฐมวัยและชุมชน</a:t>
            </a:r>
          </a:p>
          <a:p>
            <a:endParaRPr lang="th-TH" sz="3199" dirty="0">
              <a:latin typeface="Sarabun Medium" panose="00000600000000000000" pitchFamily="2" charset="-34"/>
              <a:cs typeface="Sarabun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52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3"/>
            <a:ext cx="10545983" cy="1325218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การเชื่อมต่อการพัฒนาเด็กปฐมวัย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797" y="1826042"/>
            <a:ext cx="10686846" cy="4350205"/>
          </a:xfrm>
        </p:spPr>
        <p:txBody>
          <a:bodyPr>
            <a:normAutofit/>
          </a:bodyPr>
          <a:lstStyle/>
          <a:p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๑. </a:t>
            </a:r>
            <a:r>
              <a:rPr lang="th-TH" sz="3599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บทบาทพ่อแม่และผู้เลี้ยงดู </a:t>
            </a:r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เช่น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การให้ข้อมูลเด็ก เป็นแบบอย่างที่ดี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เลือกสถานพัฒนาปฐมวัยที่ผ่านเกณฑ์มาตรฐาน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ร่วมมือกับสถานพัฒนาเด็กปฐมวัยในการส่งเสริมพัฒนาการและการเรียนรู้ตามวัย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 ส่งเสริมการเล่นที่อิสระ มีจินตนาการ และริเริ่มสร้างสรรค์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สร้างความคุ้นเคยระหว่างบ้านกับสถานพัฒนาเด็กปฐมวัย</a:t>
            </a:r>
          </a:p>
        </p:txBody>
      </p:sp>
    </p:spTree>
    <p:extLst>
      <p:ext uri="{BB962C8B-B14F-4D97-AF65-F5344CB8AC3E}">
        <p14:creationId xmlns:p14="http://schemas.microsoft.com/office/powerpoint/2010/main" val="165490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3"/>
            <a:ext cx="10545983" cy="1325218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การเชื่อมต่อการพัฒนาเด็กปฐมวัย</a:t>
            </a:r>
            <a:r>
              <a:rPr lang="th-TH" sz="3199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(2)</a:t>
            </a:r>
            <a:endParaRPr lang="th-TH" sz="5398" dirty="0">
              <a:latin typeface="Sarabun SemiBold" panose="00000700000000000000" pitchFamily="2" charset="-34"/>
              <a:cs typeface="Sarabun SemiBold" panose="00000700000000000000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1" y="1826042"/>
            <a:ext cx="10668662" cy="4350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๑. บทบาทพ่อแม่และผู้เลี้ยงดู </a:t>
            </a:r>
            <a:r>
              <a:rPr lang="th-TH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เช่น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ฝึกเด็กในการช่วยเหลือตนเองในกิจวัตรประจำวัน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สร้างความมั่นใจของเด็กและเปิดโอกาสให้ทำด้วยตนเอง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ฝึกการฟัง การใช้ความคิด การใช้ภาษาตามเหตุการณ์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ส่งเสริมให้เด็กมีความรู้สึกที่ดีต่อตนเอง ใฝ่รู้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ฝึกจิตใจเด็กให้มั่นคง กล้าแสดงความคิดเห็น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เตรียมเด็กเข้าสถานพัฒนาเด็กปฐมวัย</a:t>
            </a:r>
          </a:p>
        </p:txBody>
      </p:sp>
    </p:spTree>
    <p:extLst>
      <p:ext uri="{BB962C8B-B14F-4D97-AF65-F5344CB8AC3E}">
        <p14:creationId xmlns:p14="http://schemas.microsoft.com/office/powerpoint/2010/main" val="15181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91953-11AD-FD3D-5575-535FAED6F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มาตรฐานสถานพัฒนาเด็กปฐมวัยแห่งชาติ พ.ศ. 2562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A6E2F-D1BA-6642-3C00-0D38015A2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>
            <a:normAutofit/>
          </a:bodyPr>
          <a:lstStyle/>
          <a:p>
            <a:r>
              <a:rPr lang="th-TH"/>
              <a:t>มาตรฐานด้านที่ ๒ </a:t>
            </a:r>
          </a:p>
          <a:p>
            <a:r>
              <a:rPr lang="th-TH"/>
              <a:t>ครู/ผู้ดูแลเด็กให้การดูแล และจัดประสบการณ์การเรียนรู้และการเล่นเพื่อพัฒนาเด็กปฐมวัย</a:t>
            </a:r>
          </a:p>
          <a:p>
            <a:endParaRPr lang="th-TH"/>
          </a:p>
          <a:p>
            <a:endParaRPr lang="th-TH"/>
          </a:p>
        </p:txBody>
      </p:sp>
      <p:pic>
        <p:nvPicPr>
          <p:cNvPr id="5" name="ตัวแทนเนื้อหา 4" descr="บุคคลที่ใช้ iPad">
            <a:extLst>
              <a:ext uri="{FF2B5EF4-FFF2-40B4-BE49-F238E27FC236}">
                <a16:creationId xmlns:a16="http://schemas.microsoft.com/office/drawing/2014/main" id="{D910C0F6-C966-BF7D-5CB9-ED780985F9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61138" y="2279641"/>
            <a:ext cx="4814887" cy="3213118"/>
          </a:xfrm>
        </p:spPr>
      </p:pic>
    </p:spTree>
    <p:extLst>
      <p:ext uri="{BB962C8B-B14F-4D97-AF65-F5344CB8AC3E}">
        <p14:creationId xmlns:p14="http://schemas.microsoft.com/office/powerpoint/2010/main" val="27806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F2F8-0FAB-769B-BBD6-2AB3EDF8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บทบาทบุคลากร</a:t>
            </a:r>
            <a:br>
              <a:rPr lang="th-TH" dirty="0">
                <a:latin typeface="Sarabun SemiBold" panose="00000700000000000000" pitchFamily="2" charset="-34"/>
                <a:cs typeface="Sarabun SemiBold" panose="00000700000000000000" pitchFamily="2" charset="-34"/>
              </a:rPr>
            </a:br>
            <a:r>
              <a:rPr lang="th-TH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ในสถานพัฒนาเด็กปฐมวัย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66A04-8BFB-8FBA-6816-3649AE0A9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>
              <a:latin typeface="Sarabun Medium" panose="00000600000000000000" pitchFamily="2" charset="-34"/>
              <a:cs typeface="Sarabun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53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1" y="365924"/>
            <a:ext cx="10524849" cy="903001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การช่วยเหลือการปรับตัวของเด็ก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265" y="1463552"/>
            <a:ext cx="10362467" cy="493647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 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๒.๑  รวบรวมข้อมูลพื้นฐานของเด็ก</a:t>
            </a:r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เกี่ยวกับ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th-TH" sz="27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การเจริญเติบโตทางร่างกาย และพัฒนาการ	 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th-TH" sz="27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ข้อมูลสุขภาพและประวัติการเจ็บป่วย ทั้งส่วนตัวของเด็กและครอบครัว</a:t>
            </a:r>
          </a:p>
          <a:p>
            <a:pPr>
              <a:lnSpc>
                <a:spcPct val="120000"/>
              </a:lnSpc>
            </a:pP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 ๒.๒ ตระหนักในเรื่องการกลัวการพลัดพรากว่าเป็นเรื่องปกติ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th-TH" sz="27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สร้างบรรยากาศความรัก ความอบอุ่น ความไว้วางใจ และความเมตตา	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th-TH" sz="27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ส่งเสริมการไว้วางใจผู้อื่นให้เด็ก</a:t>
            </a:r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	 	 </a:t>
            </a:r>
          </a:p>
        </p:txBody>
      </p:sp>
    </p:spTree>
    <p:extLst>
      <p:ext uri="{BB962C8B-B14F-4D97-AF65-F5344CB8AC3E}">
        <p14:creationId xmlns:p14="http://schemas.microsoft.com/office/powerpoint/2010/main" val="226535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4"/>
            <a:ext cx="10545983" cy="938388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การช่วยเหลือการปรับตัวของเด็ก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264" y="1463552"/>
            <a:ext cx="10604277" cy="493647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๒.๓ ปฏิบัติต่อเด็กอย่างอ่อนโยน</a:t>
            </a:r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	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สัมผัส โอบกอด สบตา ใช้คำพูดที่ไพเราะ 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เป็นแบบอย่างที่ดีให้กับเด็ก  เช่น ภาษาที่สร้างสรรค์ กิริยามารยาทสุภาพ ใช้เหตุผลมากกว่าอารมณ์</a:t>
            </a:r>
          </a:p>
          <a:p>
            <a:pPr>
              <a:lnSpc>
                <a:spcPct val="120000"/>
              </a:lnSpc>
            </a:pP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๒.๔  ส่งเสริมความคุ้นเคยกับสิ่งแวดล้อมใหม่ ผู้เลี้ยงดูคนใหม่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ให้โอกาสทำกิจกรรมด้วยตนเอง และยินยอมให้นำสิ่งรักมาจากบ้านได้  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th-TH" sz="27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จัดเตรียมของเล่นและสื่อเพื่อการเล่นสิ่งใหม่ๆ ทดลองสิ่งใหม่ๆ ในที่ปลอดภัยตามลำพังบ้าง แต่สามารถสังเกตเห็นได้</a:t>
            </a:r>
          </a:p>
        </p:txBody>
      </p:sp>
    </p:spTree>
    <p:extLst>
      <p:ext uri="{BB962C8B-B14F-4D97-AF65-F5344CB8AC3E}">
        <p14:creationId xmlns:p14="http://schemas.microsoft.com/office/powerpoint/2010/main" val="37837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884" y="44624"/>
            <a:ext cx="10545983" cy="1325218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การสร้าง</a:t>
            </a:r>
            <a:r>
              <a:rPr lang="th-TH" sz="5398" b="1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หลักสูตรสถานศึกษา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855" y="1691141"/>
            <a:ext cx="10551880" cy="448510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th-TH" sz="3600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กำหนด</a:t>
            </a:r>
            <a:r>
              <a:rPr lang="th-TH" sz="3600" b="1" u="sng" dirty="0">
                <a:solidFill>
                  <a:srgbClr val="FF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ปรัชญา</a:t>
            </a:r>
            <a:r>
              <a:rPr lang="th-TH" sz="3600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การศึกษา </a:t>
            </a:r>
            <a:r>
              <a:rPr lang="th-TH" sz="3199" u="sng" dirty="0">
                <a:solidFill>
                  <a:srgbClr val="FF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วิสัยทัศน์</a:t>
            </a:r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  ภารกิจหรือ</a:t>
            </a:r>
            <a:r>
              <a:rPr lang="th-TH" sz="3199" u="sng" dirty="0">
                <a:solidFill>
                  <a:srgbClr val="FF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พันธกิจ เป้าหมาย</a:t>
            </a:r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 มาตรฐาน</a:t>
            </a:r>
            <a:r>
              <a:rPr lang="th-TH" sz="3199" u="sng" dirty="0">
                <a:solidFill>
                  <a:srgbClr val="FF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คุณลักษณะที่พึงประสงค์</a:t>
            </a:r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	</a:t>
            </a:r>
            <a:r>
              <a:rPr lang="th-TH" sz="3199" dirty="0">
                <a:solidFill>
                  <a:srgbClr val="FF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ตัวบ่งชี้</a:t>
            </a:r>
            <a:r>
              <a:rPr lang="th-TH" sz="3199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สภาพที่พึงประสงค์โดยโครงสร้างหลักสูตรประกอบด้วย	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3600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การวิเคราะห์สาระการเรียนรู้รายปี </a:t>
            </a:r>
            <a:r>
              <a:rPr lang="th-TH" sz="36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เพื่อกำหนดประสบการณ์สำคัญและสาระที่ควรเรียนรู้ในแต่ละช่วงอายุ	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36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กำหนดระยะเวลาเรียน การจัดประสบการณ์ การสร้างบรรยากาศการเรียนรู้ สื่อและแหล่งการเรียนรู้	 การประเมินพัฒนาการ และการบริหารจัดการหลักสูตร</a:t>
            </a:r>
          </a:p>
        </p:txBody>
      </p:sp>
    </p:spTree>
    <p:extLst>
      <p:ext uri="{BB962C8B-B14F-4D97-AF65-F5344CB8AC3E}">
        <p14:creationId xmlns:p14="http://schemas.microsoft.com/office/powerpoint/2010/main" val="233882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3"/>
            <a:ext cx="10545983" cy="1325218"/>
          </a:xfrm>
        </p:spPr>
        <p:txBody>
          <a:bodyPr>
            <a:normAutofit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การสร้างหลักสูตรสถานศึกษา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592" y="1703697"/>
            <a:ext cx="11357233" cy="4115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h-TH" sz="4000" b="1" u="sng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ประเมินหลักสูตร</a:t>
            </a:r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สถานพัฒนาเด็กปฐมวัย</a:t>
            </a:r>
            <a:r>
              <a:rPr lang="th-TH" sz="40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เป็นขั้นตอนของการตรวจสอบหลักสูตร</a:t>
            </a:r>
            <a:r>
              <a:rPr lang="th-TH" sz="32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สถานพัฒนาเด็กปฐมวัย แบ่งออกเป็น	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2800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การประเมินก่อนนำหลักสูตรไปใช้ </a:t>
            </a:r>
          </a:p>
          <a:p>
            <a:pPr marL="457063" lvl="1" indent="0">
              <a:lnSpc>
                <a:spcPct val="100000"/>
              </a:lnSpc>
              <a:buNone/>
            </a:pPr>
            <a:r>
              <a:rPr lang="th-TH" sz="28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เพื่อตรวจสอบคุณภาพ ความคิดเห็นจากผู้ใช้หลักสูตร  ผู้มีส่วนร่วมใน</a:t>
            </a:r>
            <a:r>
              <a:rPr lang="th-TH" sz="2800" dirty="0" err="1">
                <a:latin typeface="Sarabun Medium" panose="00000600000000000000" pitchFamily="2" charset="-34"/>
                <a:cs typeface="Sarabun Medium" panose="00000600000000000000" pitchFamily="2" charset="-34"/>
              </a:rPr>
              <a:t>การทำ</a:t>
            </a:r>
            <a:r>
              <a:rPr lang="th-TH" sz="28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หลักสูตร ผู้เชี่ยวชาญ ผู้ทรงคุณวุฒิในด้านต่างๆ	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2800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การประเมินระหว่างการดำเนินการใช้หลักสูตร</a:t>
            </a:r>
            <a:r>
              <a:rPr lang="th-TH" sz="28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	</a:t>
            </a:r>
          </a:p>
          <a:p>
            <a:pPr marL="457063" lvl="1" indent="0">
              <a:lnSpc>
                <a:spcPct val="100000"/>
              </a:lnSpc>
              <a:buNone/>
            </a:pPr>
            <a:r>
              <a:rPr lang="th-TH" sz="28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เพื่อตรวจสอบผลการนำไปใช้ การปรับปรุงแก้ไขในแต่ละเรื่องและ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2800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การประเมินหลังการใช้หลักสูตร</a:t>
            </a:r>
          </a:p>
          <a:p>
            <a:pPr marL="457063" lvl="1" indent="0">
              <a:lnSpc>
                <a:spcPct val="100000"/>
              </a:lnSpc>
              <a:buNone/>
            </a:pPr>
            <a:r>
              <a:rPr lang="th-TH" sz="2800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เพื่อตรวจสอบหลักสูตรทั้งระบบ หลังจากที่ใช้หลักสูตรครบแต่ละช่วงอายุ เพื่อสรุปผลว่าควรปรับปรุงหรือพัฒนาให้ดีขึ้นอย่างไร</a:t>
            </a:r>
          </a:p>
          <a:p>
            <a:pPr>
              <a:lnSpc>
                <a:spcPct val="100000"/>
              </a:lnSpc>
            </a:pPr>
            <a:endParaRPr lang="th-TH" dirty="0">
              <a:latin typeface="Sarabun Medium" panose="00000600000000000000" pitchFamily="2" charset="-34"/>
              <a:cs typeface="Sarabun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709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 descr="รูปภาพประกอบด้วย ข้อความ, เล็บ, นิ้ว, ค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C50D4BF-4C94-E6B9-E67B-FFDD7CFDA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87625" y="112491"/>
            <a:ext cx="10801200" cy="663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E8AB2E4-4265-EA73-3134-7573CFA5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996" y="3789040"/>
            <a:ext cx="6192688" cy="144016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Rearing Observation</a:t>
            </a:r>
            <a:b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&gt;&gt;&gt;SDS&lt;&lt;&lt;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032E8BA-D088-2462-6697-8D7DBE960134}"/>
              </a:ext>
            </a:extLst>
          </p:cNvPr>
          <p:cNvSpPr txBox="1"/>
          <p:nvPr/>
        </p:nvSpPr>
        <p:spPr>
          <a:xfrm>
            <a:off x="8379970" y="5972145"/>
            <a:ext cx="1529585" cy="200055"/>
          </a:xfrm>
          <a:prstGeom prst="rect">
            <a:avLst/>
          </a:prstGeom>
          <a:solidFill>
            <a:srgbClr val="000000"/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>
              <a:spcAft>
                <a:spcPts val="600"/>
              </a:spcAft>
            </a:pPr>
            <a:r>
              <a:rPr lang="th-TH" sz="700">
                <a:solidFill>
                  <a:srgbClr val="FFFFFF"/>
                </a:solidFill>
                <a:hlinkClick r:id="rId3" tooltip="https://picpedia.org/handwriting/a/assignmen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รูปถ่ายนี้</a:t>
            </a:r>
            <a:r>
              <a:rPr lang="th-TH" sz="700">
                <a:solidFill>
                  <a:srgbClr val="FFFFFF"/>
                </a:solidFill>
              </a:rPr>
              <a:t> โดย ไม่ทราบผู้เขียน ลิขสิทธิ์ของ </a:t>
            </a:r>
            <a:r>
              <a:rPr lang="th-TH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th-TH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 title="ชื่อเรื่องและเค้าโครงเนื้อหาที่มีแผนภูมิ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dirty="0"/>
              <a:t>การเก็บข้อมูลเด็กและเค้าโครงเนื้อหาการนำเสนอแบบแผนภูมิ</a:t>
            </a:r>
          </a:p>
        </p:txBody>
      </p:sp>
      <p:graphicFrame>
        <p:nvGraphicFramePr>
          <p:cNvPr id="6" name="ตัวแทนเนื้อหา 5" descr="แสดงแผนภูมิคอลัมน์แบบกลุ่ม&#10;ชุดข้อมูล 3 ชุด 4 ประเภท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0110035"/>
              </p:ext>
            </p:extLst>
          </p:nvPr>
        </p:nvGraphicFramePr>
        <p:xfrm>
          <a:off x="1593850" y="1600200"/>
          <a:ext cx="978217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590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dirty="0"/>
              <a:t>เค้าโครงการนำเสนอเนื้อหาสองส่วนโดยตาราง</a:t>
            </a: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96495603"/>
              </p:ext>
            </p:extLst>
          </p:nvPr>
        </p:nvGraphicFramePr>
        <p:xfrm>
          <a:off x="1701924" y="1600200"/>
          <a:ext cx="4706814" cy="2908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68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8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8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230">
                <a:tc>
                  <a:txBody>
                    <a:bodyPr/>
                    <a:lstStyle/>
                    <a:p>
                      <a:pPr rtl="0"/>
                      <a:r>
                        <a:rPr lang="th-TH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ช่วงเวลา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center</a:t>
                      </a:r>
                      <a:r>
                        <a:rPr lang="th-TH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 A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center</a:t>
                      </a:r>
                      <a:r>
                        <a:rPr lang="th-TH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 B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230">
                <a:tc>
                  <a:txBody>
                    <a:bodyPr/>
                    <a:lstStyle/>
                    <a:p>
                      <a:pPr rtl="0"/>
                      <a:r>
                        <a:rPr lang="th-TH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ที่ 1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th-TH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8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th-TH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5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230">
                <a:tc>
                  <a:txBody>
                    <a:bodyPr/>
                    <a:lstStyle/>
                    <a:p>
                      <a:pPr rtl="0"/>
                      <a:r>
                        <a:rPr lang="th-TH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ที่ 2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th-TH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7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th-TH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8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230">
                <a:tc>
                  <a:txBody>
                    <a:bodyPr/>
                    <a:lstStyle/>
                    <a:p>
                      <a:pPr rtl="0"/>
                      <a:r>
                        <a:rPr lang="th-TH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ที่ 3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th-TH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th-TH" noProof="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0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ตัวแทนเนื้อหา 10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r>
              <a:rPr lang="th-TH"/>
              <a:t>สัญลักษณ์แสดงหัวข้อย่อยแรกที่นี่</a:t>
            </a:r>
          </a:p>
          <a:p>
            <a:pPr rtl="0"/>
            <a:r>
              <a:rPr lang="th-TH"/>
              <a:t>สัญลักษณ์แสดงหัวข้อย่อยที่สองที่นี่</a:t>
            </a:r>
          </a:p>
          <a:p>
            <a:pPr rtl="0"/>
            <a:r>
              <a:rPr lang="th-TH"/>
              <a:t>สัญลักษณ์แสดงหัวข้อย่อยที่สามที่นี่</a:t>
            </a:r>
          </a:p>
        </p:txBody>
      </p:sp>
    </p:spTree>
    <p:extLst>
      <p:ext uri="{BB962C8B-B14F-4D97-AF65-F5344CB8AC3E}">
        <p14:creationId xmlns:p14="http://schemas.microsoft.com/office/powerpoint/2010/main" val="32681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 descr="รูปภาพประกอบด้วย ข้อความ, เล็บ, นิ้ว, ค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C50D4BF-4C94-E6B9-E67B-FFDD7CFDA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69876" y="26551"/>
            <a:ext cx="10801200" cy="663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E8AB2E4-4265-EA73-3134-7573CFA5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020" y="3140968"/>
            <a:ext cx="6192688" cy="2592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My Child &amp;</a:t>
            </a:r>
            <a:b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Rearing Diary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032E8BA-D088-2462-6697-8D7DBE960134}"/>
              </a:ext>
            </a:extLst>
          </p:cNvPr>
          <p:cNvSpPr txBox="1"/>
          <p:nvPr/>
        </p:nvSpPr>
        <p:spPr>
          <a:xfrm>
            <a:off x="8379970" y="5972145"/>
            <a:ext cx="1529585" cy="200055"/>
          </a:xfrm>
          <a:prstGeom prst="rect">
            <a:avLst/>
          </a:prstGeom>
          <a:solidFill>
            <a:srgbClr val="000000"/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>
              <a:spcAft>
                <a:spcPts val="600"/>
              </a:spcAft>
            </a:pPr>
            <a:r>
              <a:rPr lang="th-TH" sz="700">
                <a:solidFill>
                  <a:srgbClr val="FFFFFF"/>
                </a:solidFill>
                <a:hlinkClick r:id="rId3" tooltip="https://picpedia.org/handwriting/a/assignmen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รูปถ่ายนี้</a:t>
            </a:r>
            <a:r>
              <a:rPr lang="th-TH" sz="700">
                <a:solidFill>
                  <a:srgbClr val="FFFFFF"/>
                </a:solidFill>
              </a:rPr>
              <a:t> โดย ไม่ทราบผู้เขียน ลิขสิทธิ์ของ </a:t>
            </a:r>
            <a:r>
              <a:rPr lang="th-TH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th-TH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2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“เด็กปฐมวัย”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BA6E0C1-8AD8-30C7-E1EE-4BE8C0882E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7024428"/>
              </p:ext>
            </p:extLst>
          </p:nvPr>
        </p:nvGraphicFramePr>
        <p:xfrm>
          <a:off x="1593436" y="1600200"/>
          <a:ext cx="978280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656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6CE3-7E4D-49F3-4A59-86A86AE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0" y="365923"/>
            <a:ext cx="10545983" cy="1325218"/>
          </a:xfrm>
        </p:spPr>
        <p:txBody>
          <a:bodyPr>
            <a:normAutofit fontScale="90000"/>
          </a:bodyPr>
          <a:lstStyle/>
          <a:p>
            <a:r>
              <a:rPr lang="th-TH" sz="5398" dirty="0">
                <a:latin typeface="Sarabun SemiBold" panose="00000700000000000000" pitchFamily="2" charset="-34"/>
                <a:cs typeface="Sarabun SemiBold" panose="00000700000000000000" pitchFamily="2" charset="-34"/>
              </a:rPr>
              <a:t>มาตรฐานสถานพัฒนาเด็กปฐมวัยแห่งชาติประกอบด้วยมาตรฐาน ๓ ด้าน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5017-B660-3FF2-CA0F-4324641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29" y="1687671"/>
            <a:ext cx="11563187" cy="4686451"/>
          </a:xfrm>
        </p:spPr>
        <p:txBody>
          <a:bodyPr>
            <a:noAutofit/>
          </a:bodyPr>
          <a:lstStyle/>
          <a:p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มาตรฐานด้านที่ 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๑ การบริหารจัดการ</a:t>
            </a:r>
          </a:p>
          <a:p>
            <a:pPr marL="457063" lvl="1" indent="0">
              <a:buNone/>
            </a:pPr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   จำนวน ๕ ตัวบ่งชี้/ ๒๖ ข้อ</a:t>
            </a:r>
          </a:p>
          <a:p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มาตรฐานด้านที่ 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๒ กระบวนการดูแลจัดประสบการณ์ เรียนรู้ และเล่น </a:t>
            </a:r>
          </a:p>
          <a:p>
            <a:pPr marL="0" indent="0">
              <a:buNone/>
            </a:pPr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       จำนวน ๕ ตัวบ่งชี้/ ๒๐ ข้อ</a:t>
            </a:r>
          </a:p>
          <a:p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มาตรฐานด้านที่ 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๓ คุณภาพเด็กปฐมวัย </a:t>
            </a:r>
          </a:p>
          <a:p>
            <a:pPr marL="457063" lvl="1" indent="0">
              <a:buNone/>
            </a:pPr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๓ ก 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แรกเกิด ถึง ๒ ปี </a:t>
            </a:r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(๒ ปี ๑๑ เดือน ๒๙ วัน)  ๒ ตัวบ่งชี้/ ๗ ข้อ</a:t>
            </a:r>
          </a:p>
          <a:p>
            <a:pPr marL="457063" lvl="1" indent="0">
              <a:buNone/>
            </a:pPr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๓ ข </a:t>
            </a:r>
            <a:r>
              <a:rPr lang="th-TH" sz="3199" b="1" dirty="0">
                <a:solidFill>
                  <a:srgbClr val="C00000"/>
                </a:solidFill>
                <a:latin typeface="Sarabun Medium" panose="00000600000000000000" pitchFamily="2" charset="-34"/>
                <a:cs typeface="Sarabun Medium" panose="00000600000000000000" pitchFamily="2" charset="-34"/>
              </a:rPr>
              <a:t>๓ ปี ถึง ๖ ปี</a:t>
            </a:r>
            <a:r>
              <a:rPr lang="th-TH" sz="3199" b="1" dirty="0">
                <a:latin typeface="Sarabun Medium" panose="00000600000000000000" pitchFamily="2" charset="-34"/>
                <a:cs typeface="Sarabun Medium" panose="00000600000000000000" pitchFamily="2" charset="-34"/>
              </a:rPr>
              <a:t> ๗ ตัวบ่งชี้/ ๒๒ ข้อ</a:t>
            </a:r>
          </a:p>
        </p:txBody>
      </p:sp>
    </p:spTree>
    <p:extLst>
      <p:ext uri="{BB962C8B-B14F-4D97-AF65-F5344CB8AC3E}">
        <p14:creationId xmlns:p14="http://schemas.microsoft.com/office/powerpoint/2010/main" val="29488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5E605-1C52-2EC3-9C5C-ED875E6F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มาตรฐาน๑.๑.๒ การบริหารหลักสูตรสถานพัฒนาเด็กปฐมวัย</a:t>
            </a:r>
          </a:p>
        </p:txBody>
      </p:sp>
      <p:graphicFrame>
        <p:nvGraphicFramePr>
          <p:cNvPr id="5" name="Subtitle 2">
            <a:extLst>
              <a:ext uri="{FF2B5EF4-FFF2-40B4-BE49-F238E27FC236}">
                <a16:creationId xmlns:a16="http://schemas.microsoft.com/office/drawing/2014/main" id="{6C3802DB-ED3D-28B2-51F6-2CCE945716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243196"/>
              </p:ext>
            </p:extLst>
          </p:nvPr>
        </p:nvGraphicFramePr>
        <p:xfrm>
          <a:off x="1593436" y="1600200"/>
          <a:ext cx="978280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02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BBD7-2F8A-70AA-2A70-8460F503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anchor="b">
            <a:normAutofit/>
          </a:bodyPr>
          <a:lstStyle/>
          <a:p>
            <a:r>
              <a:rPr lang="th-TH"/>
              <a:t>ตัวบ่งชี้ที่ ๒.๑ </a:t>
            </a:r>
            <a:br>
              <a:rPr lang="th-TH"/>
            </a:br>
            <a:r>
              <a:rPr lang="th-TH"/>
              <a:t>การดูแลและพัฒนาเด็กอย่างรอบด้าน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1885482-BF88-E21E-0ABA-3DEC9661A0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4122739"/>
              </p:ext>
            </p:extLst>
          </p:nvPr>
        </p:nvGraphicFramePr>
        <p:xfrm>
          <a:off x="1593436" y="1600200"/>
          <a:ext cx="978280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33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ลวดลายลูกโป่ง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2692_TF03460631" id="{342A0963-05E8-4AFB-B228-ABE80CF6B0E9}" vid="{A14CFF46-A2AE-4099-9C00-B2300A590D60}"/>
    </a:ext>
  </a:extLst>
</a:theme>
</file>

<file path=ppt/theme/theme2.xml><?xml version="1.0" encoding="utf-8"?>
<a:theme xmlns:a="http://schemas.openxmlformats.org/drawingml/2006/main" name="ธีมของ Offic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ธีมของ Offic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สไลด์ลวดลายลูกโป่ง</Template>
  <TotalTime>523</TotalTime>
  <Words>3654</Words>
  <Application>Microsoft Office PowerPoint</Application>
  <PresentationFormat>กำหนดเอง</PresentationFormat>
  <Paragraphs>273</Paragraphs>
  <Slides>58</Slides>
  <Notes>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11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58</vt:i4>
      </vt:variant>
    </vt:vector>
  </HeadingPairs>
  <TitlesOfParts>
    <vt:vector size="70" baseType="lpstr">
      <vt:lpstr>Arial</vt:lpstr>
      <vt:lpstr>Century Gothic</vt:lpstr>
      <vt:lpstr>Courier New</vt:lpstr>
      <vt:lpstr>Euphemia</vt:lpstr>
      <vt:lpstr>Jokerman</vt:lpstr>
      <vt:lpstr>Kigelia Arabic</vt:lpstr>
      <vt:lpstr>Leelawadee</vt:lpstr>
      <vt:lpstr>Sanskrit Text</vt:lpstr>
      <vt:lpstr>Sarabun Medium</vt:lpstr>
      <vt:lpstr>Sarabun SemiBold</vt:lpstr>
      <vt:lpstr>Wingdings</vt:lpstr>
      <vt:lpstr>ลวดลายลูกโป่ง</vt:lpstr>
      <vt:lpstr>หลักการและแนวคิดการศึกษาปฐมวัยไทย</vt:lpstr>
      <vt:lpstr>แนวคิดกระทรวงศึกษาธิการ และกระทรวงสาธารณสุข</vt:lpstr>
      <vt:lpstr>ศูนย์ดูแลเด็ก Center based childcare</vt:lpstr>
      <vt:lpstr>ประโยชน์ศูนย์ดูแลเด็ก</vt:lpstr>
      <vt:lpstr>มาตรฐานสถานพัฒนาเด็กปฐมวัยแห่งชาติ พ.ศ. 2562</vt:lpstr>
      <vt:lpstr>“เด็กปฐมวัย” </vt:lpstr>
      <vt:lpstr>มาตรฐานสถานพัฒนาเด็กปฐมวัยแห่งชาติประกอบด้วยมาตรฐาน ๓ ด้าน</vt:lpstr>
      <vt:lpstr>มาตรฐาน๑.๑.๒ การบริหารหลักสูตรสถานพัฒนาเด็กปฐมวัย</vt:lpstr>
      <vt:lpstr>ตัวบ่งชี้ที่ ๒.๑  การดูแลและพัฒนาเด็กอย่างรอบด้าน</vt:lpstr>
      <vt:lpstr>ตัวบ่งชี้ที่ ๒.๑  การดูแลและพัฒนาเด็กอย่างรอบด้าน</vt:lpstr>
      <vt:lpstr>ตัวบ่งชี้ที่ ๒.๒ การส่งเสริพัฒนาการด้านร่างกายและดูแลสุขภาพ</vt:lpstr>
      <vt:lpstr>ตัวบ่งชี้ที่ ๒.๒ การส่งเสริมพัฒนาการด้านร่างกายและดูแลสุขภาพ</vt:lpstr>
      <vt:lpstr>๑.๔.๕ จัดบริเวณห้องน้ำ ห้องส้วม ที่แปรงฟัน/ล้างมือให้เพียงพอ สะอาด ปลอดภัย และเหมาะสมกับการใช้งานของเด็ก</vt:lpstr>
      <vt:lpstr>ตัวบ่งชี้ที่ ๑.๕ การส่งเสริมการมีส่วนร่วมของครอบครัวและชุมชน</vt:lpstr>
      <vt:lpstr>คู่มือการพัฒนาสถานพัฒนาเด็กปฐมวัย ด้านสุขภาพ (4D) ตามมาตรฐาน สถานพัฒนาเด็กปฐมวัยแห่งชาติ</vt:lpstr>
      <vt:lpstr>แนวปฏิบัติ 4 องค์ประกอบ หรือ KIDS</vt:lpstr>
      <vt:lpstr>แนวปฏิบัติ 4 องค์ประกอบ หรือ KIDS</vt:lpstr>
      <vt:lpstr>รายการพิจารณา</vt:lpstr>
      <vt:lpstr>หลักสูตรคืออะไร?</vt:lpstr>
      <vt:lpstr>หลักการศึกษาปฐมวัย ตามอนุสัญญาว่าด้วยสิทธิเด็ก</vt:lpstr>
      <vt:lpstr>งานนำเสนอ PowerPoint</vt:lpstr>
      <vt:lpstr>The Rights of the Child </vt:lpstr>
      <vt:lpstr>หลักสูตรการศึกษาปฐมวัย ของประเทศไทย</vt:lpstr>
      <vt:lpstr>หลักสูตรการศึกษาปฐมวัย สำหรับเด็กอายุต่ำกว่า ๓ ปี</vt:lpstr>
      <vt:lpstr>จุดหมาย</vt:lpstr>
      <vt:lpstr>คุณลักษณะเด็กที่พึงประสงค์ อายุต่ำกว่า 3 ปี</vt:lpstr>
      <vt:lpstr>การอบรมเลี้ยงดูเด็กอายุต่ำกว่า 3 ปี</vt:lpstr>
      <vt:lpstr>แนวปฏิบัติการอบรมเลี้ยงดูตามวิถีชีวิตประจำวัน</vt:lpstr>
      <vt:lpstr>งานนำเสนอ PowerPoint</vt:lpstr>
      <vt:lpstr>งานนำเสนอ PowerPoint</vt:lpstr>
      <vt:lpstr>งานนำเสนอ PowerPoint</vt:lpstr>
      <vt:lpstr>แนวปฏิบัติการอบรมเลี้ยงดูตามวิถีชีวิตประจำวัน</vt:lpstr>
      <vt:lpstr>แนวปฏิบัติการอบรมเลี้ยงดูตามวิถีชีวิตประจำวัน</vt:lpstr>
      <vt:lpstr>แนวปฏิบัติการอบรมเลี้ยงดูตามวิถีชีวิตประจำวัน</vt:lpstr>
      <vt:lpstr>การศึกษาช่วงอายุ ๒ - ๓ ปี</vt:lpstr>
      <vt:lpstr>สาระการเรียนรู้ อายุ 2-3 ปี</vt:lpstr>
      <vt:lpstr>๑.๑ การส่งเสริมพัฒนาการด้านร่างกาย</vt:lpstr>
      <vt:lpstr>๑.๒ การส่งเสริมพัฒนาการด้านอารมณ์ จิตใจ</vt:lpstr>
      <vt:lpstr>๑.๓ การส่งเสริมพัฒนาการด้านสังคม</vt:lpstr>
      <vt:lpstr>๑.๔ การส่งเสริมพัฒนาการด้านสติปัญญา</vt:lpstr>
      <vt:lpstr>สาระที่ควรเรียนรู้ช่วงอายุ ๒ – ๓ ปี </vt:lpstr>
      <vt:lpstr>สาระที่ควรเรียนรู้ช่วงอายุ ๒ – ๓ ปี </vt:lpstr>
      <vt:lpstr>สาระที่ควรเรียนรู้ช่วงอายุ ๒ – ๓ ปี </vt:lpstr>
      <vt:lpstr>สาระที่ควรเรียนรู้ช่วงอายุ ๒ – ๓ ปี </vt:lpstr>
      <vt:lpstr>การอบรมเลี้ยงดูและ การจัดประสบการณ์ช่วงอายุต่ำกว่า๓ ปี </vt:lpstr>
      <vt:lpstr>สาระการอบรมเลี้ยงดูที่สำคัญ</vt:lpstr>
      <vt:lpstr>สาระการอบรมเลี้ยงดูที่สำคัญ(2)</vt:lpstr>
      <vt:lpstr>การเชื่อมต่อการพัฒนาเด็กปฐมวัย</vt:lpstr>
      <vt:lpstr>การเชื่อมต่อการพัฒนาเด็กปฐมวัย(2)</vt:lpstr>
      <vt:lpstr>บทบาทบุคลากร ในสถานพัฒนาเด็กปฐมวัย </vt:lpstr>
      <vt:lpstr>การช่วยเหลือการปรับตัวของเด็ก</vt:lpstr>
      <vt:lpstr>การช่วยเหลือการปรับตัวของเด็ก</vt:lpstr>
      <vt:lpstr>การสร้างหลักสูตรสถานศึกษา</vt:lpstr>
      <vt:lpstr>การสร้างหลักสูตรสถานศึกษา</vt:lpstr>
      <vt:lpstr>Rearing Observation &gt;&gt;&gt;SDS&lt;&lt;&lt;</vt:lpstr>
      <vt:lpstr>การเก็บข้อมูลเด็กและเค้าโครงเนื้อหาการนำเสนอแบบแผนภูมิ</vt:lpstr>
      <vt:lpstr>เค้าโครงการนำเสนอเนื้อหาสองส่วนโดยตาราง</vt:lpstr>
      <vt:lpstr>My Child &amp;  Rearing Diary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แนวคิดการศึกษาปฐมวัยไทย</dc:title>
  <dc:creator>วีณา  ประชากูล</dc:creator>
  <cp:lastModifiedBy>วีณา  ประชากูล</cp:lastModifiedBy>
  <cp:revision>5</cp:revision>
  <dcterms:created xsi:type="dcterms:W3CDTF">2023-06-25T16:08:37Z</dcterms:created>
  <dcterms:modified xsi:type="dcterms:W3CDTF">2024-07-01T09:55:57Z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